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sldIdLst>
    <p:sldId id="256" r:id="rId2"/>
    <p:sldId id="259" r:id="rId3"/>
    <p:sldId id="257" r:id="rId4"/>
    <p:sldId id="258" r:id="rId5"/>
    <p:sldId id="260" r:id="rId6"/>
  </p:sldIdLst>
  <p:sldSz cx="9144000" cy="6858000" type="screen4x3"/>
  <p:notesSz cx="6400800" cy="8686800"/>
  <p:defaultTextStyle>
    <a:defPPr>
      <a:defRPr lang="de-CH"/>
    </a:defPPr>
    <a:lvl1pPr algn="l" rtl="0" fontAlgn="base">
      <a:spcBef>
        <a:spcPct val="0"/>
      </a:spcBef>
      <a:spcAft>
        <a:spcPct val="0"/>
      </a:spcAft>
      <a:defRPr sz="1700" kern="1200">
        <a:solidFill>
          <a:schemeClr val="tx1"/>
        </a:solidFill>
        <a:latin typeface="Arial" charset="0"/>
        <a:ea typeface="ＭＳ Ｐゴシック" charset="0"/>
        <a:cs typeface="Arial" charset="0"/>
      </a:defRPr>
    </a:lvl1pPr>
    <a:lvl2pPr marL="457200" algn="l" rtl="0" fontAlgn="base">
      <a:spcBef>
        <a:spcPct val="0"/>
      </a:spcBef>
      <a:spcAft>
        <a:spcPct val="0"/>
      </a:spcAft>
      <a:defRPr sz="1700" kern="1200">
        <a:solidFill>
          <a:schemeClr val="tx1"/>
        </a:solidFill>
        <a:latin typeface="Arial" charset="0"/>
        <a:ea typeface="ＭＳ Ｐゴシック" charset="0"/>
        <a:cs typeface="Arial" charset="0"/>
      </a:defRPr>
    </a:lvl2pPr>
    <a:lvl3pPr marL="914400" algn="l" rtl="0" fontAlgn="base">
      <a:spcBef>
        <a:spcPct val="0"/>
      </a:spcBef>
      <a:spcAft>
        <a:spcPct val="0"/>
      </a:spcAft>
      <a:defRPr sz="1700" kern="1200">
        <a:solidFill>
          <a:schemeClr val="tx1"/>
        </a:solidFill>
        <a:latin typeface="Arial" charset="0"/>
        <a:ea typeface="ＭＳ Ｐゴシック" charset="0"/>
        <a:cs typeface="Arial" charset="0"/>
      </a:defRPr>
    </a:lvl3pPr>
    <a:lvl4pPr marL="1371600" algn="l" rtl="0" fontAlgn="base">
      <a:spcBef>
        <a:spcPct val="0"/>
      </a:spcBef>
      <a:spcAft>
        <a:spcPct val="0"/>
      </a:spcAft>
      <a:defRPr sz="1700" kern="1200">
        <a:solidFill>
          <a:schemeClr val="tx1"/>
        </a:solidFill>
        <a:latin typeface="Arial" charset="0"/>
        <a:ea typeface="ＭＳ Ｐゴシック" charset="0"/>
        <a:cs typeface="Arial" charset="0"/>
      </a:defRPr>
    </a:lvl4pPr>
    <a:lvl5pPr marL="1828800" algn="l" rtl="0" fontAlgn="base">
      <a:spcBef>
        <a:spcPct val="0"/>
      </a:spcBef>
      <a:spcAft>
        <a:spcPct val="0"/>
      </a:spcAft>
      <a:defRPr sz="1700" kern="1200">
        <a:solidFill>
          <a:schemeClr val="tx1"/>
        </a:solidFill>
        <a:latin typeface="Arial" charset="0"/>
        <a:ea typeface="ＭＳ Ｐゴシック" charset="0"/>
        <a:cs typeface="Arial" charset="0"/>
      </a:defRPr>
    </a:lvl5pPr>
    <a:lvl6pPr marL="2286000" algn="l" defTabSz="457200" rtl="0" eaLnBrk="1" latinLnBrk="0" hangingPunct="1">
      <a:defRPr sz="1700" kern="1200">
        <a:solidFill>
          <a:schemeClr val="tx1"/>
        </a:solidFill>
        <a:latin typeface="Arial" charset="0"/>
        <a:ea typeface="ＭＳ Ｐゴシック" charset="0"/>
        <a:cs typeface="Arial" charset="0"/>
      </a:defRPr>
    </a:lvl6pPr>
    <a:lvl7pPr marL="2743200" algn="l" defTabSz="457200" rtl="0" eaLnBrk="1" latinLnBrk="0" hangingPunct="1">
      <a:defRPr sz="1700" kern="1200">
        <a:solidFill>
          <a:schemeClr val="tx1"/>
        </a:solidFill>
        <a:latin typeface="Arial" charset="0"/>
        <a:ea typeface="ＭＳ Ｐゴシック" charset="0"/>
        <a:cs typeface="Arial" charset="0"/>
      </a:defRPr>
    </a:lvl7pPr>
    <a:lvl8pPr marL="3200400" algn="l" defTabSz="457200" rtl="0" eaLnBrk="1" latinLnBrk="0" hangingPunct="1">
      <a:defRPr sz="1700" kern="1200">
        <a:solidFill>
          <a:schemeClr val="tx1"/>
        </a:solidFill>
        <a:latin typeface="Arial" charset="0"/>
        <a:ea typeface="ＭＳ Ｐゴシック" charset="0"/>
        <a:cs typeface="Arial" charset="0"/>
      </a:defRPr>
    </a:lvl8pPr>
    <a:lvl9pPr marL="3657600" algn="l" defTabSz="457200" rtl="0" eaLnBrk="1" latinLnBrk="0" hangingPunct="1">
      <a:defRPr sz="1700" kern="1200">
        <a:solidFill>
          <a:schemeClr val="tx1"/>
        </a:solidFill>
        <a:latin typeface="Arial" charset="0"/>
        <a:ea typeface="ＭＳ Ｐゴシック" charset="0"/>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112" d="100"/>
          <a:sy n="112" d="100"/>
        </p:scale>
        <p:origin x="-792" y="-78"/>
      </p:cViewPr>
      <p:guideLst>
        <p:guide orient="horz" pos="816"/>
        <p:guide orient="horz" pos="1392"/>
        <p:guide orient="horz" pos="3840"/>
        <p:guide pos="5184"/>
        <p:guide pos="57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63" d="100"/>
          <a:sy n="63" d="100"/>
        </p:scale>
        <p:origin x="-2790" y="-114"/>
      </p:cViewPr>
      <p:guideLst>
        <p:guide orient="horz" pos="2736"/>
        <p:guide pos="201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5A4D52-5671-458E-83B1-E3FBB5B515B1}" type="doc">
      <dgm:prSet loTypeId="urn:microsoft.com/office/officeart/2005/8/layout/orgChart1" loCatId="hierarchy" qsTypeId="urn:microsoft.com/office/officeart/2005/8/quickstyle/3d2" qsCatId="3D" csTypeId="urn:microsoft.com/office/officeart/2005/8/colors/accent1_2" csCatId="accent1" phldr="1"/>
      <dgm:spPr/>
      <dgm:t>
        <a:bodyPr/>
        <a:lstStyle/>
        <a:p>
          <a:endParaRPr lang="de-CH"/>
        </a:p>
      </dgm:t>
    </dgm:pt>
    <dgm:pt modelId="{E48E2EFA-1E32-44F5-A359-8665E17629A8}">
      <dgm:prSet phldrT="[Text]"/>
      <dgm:spPr/>
      <dgm:t>
        <a:bodyPr/>
        <a:lstStyle/>
        <a:p>
          <a:r>
            <a:rPr lang="de-CH" dirty="0" smtClean="0"/>
            <a:t>Chefin</a:t>
          </a:r>
          <a:endParaRPr lang="de-CH" dirty="0"/>
        </a:p>
      </dgm:t>
    </dgm:pt>
    <dgm:pt modelId="{97B8DFE8-EE51-4347-AD3E-97823BD63D1E}" type="parTrans" cxnId="{C76849A5-D3AA-42E9-9DAB-4A880CE03245}">
      <dgm:prSet/>
      <dgm:spPr/>
      <dgm:t>
        <a:bodyPr/>
        <a:lstStyle/>
        <a:p>
          <a:endParaRPr lang="de-CH"/>
        </a:p>
      </dgm:t>
    </dgm:pt>
    <dgm:pt modelId="{1DC5687F-8AC6-4F27-B6BA-54FA4CA82B57}" type="sibTrans" cxnId="{C76849A5-D3AA-42E9-9DAB-4A880CE03245}">
      <dgm:prSet/>
      <dgm:spPr/>
      <dgm:t>
        <a:bodyPr/>
        <a:lstStyle/>
        <a:p>
          <a:endParaRPr lang="de-CH"/>
        </a:p>
      </dgm:t>
    </dgm:pt>
    <dgm:pt modelId="{DD6771A0-91AD-488E-BCF5-FE8795574D33}" type="asst">
      <dgm:prSet phldrT="[Text]"/>
      <dgm:spPr/>
      <dgm:t>
        <a:bodyPr/>
        <a:lstStyle/>
        <a:p>
          <a:r>
            <a:rPr lang="de-CH" dirty="0" smtClean="0"/>
            <a:t>Sek</a:t>
          </a:r>
          <a:endParaRPr lang="de-CH" dirty="0"/>
        </a:p>
      </dgm:t>
    </dgm:pt>
    <dgm:pt modelId="{8A8A7015-DC39-4441-B121-13FFE62F5503}" type="parTrans" cxnId="{A1951695-47F9-4156-AACD-6D41E8FC3EBC}">
      <dgm:prSet/>
      <dgm:spPr/>
      <dgm:t>
        <a:bodyPr/>
        <a:lstStyle/>
        <a:p>
          <a:endParaRPr lang="de-CH"/>
        </a:p>
      </dgm:t>
    </dgm:pt>
    <dgm:pt modelId="{78EAEBB9-F96A-4F31-BCFD-D66E0C477C65}" type="sibTrans" cxnId="{A1951695-47F9-4156-AACD-6D41E8FC3EBC}">
      <dgm:prSet/>
      <dgm:spPr/>
      <dgm:t>
        <a:bodyPr/>
        <a:lstStyle/>
        <a:p>
          <a:endParaRPr lang="de-CH"/>
        </a:p>
      </dgm:t>
    </dgm:pt>
    <dgm:pt modelId="{344F2C0A-9D89-4AA6-BBE4-29767084DF5C}">
      <dgm:prSet phldrT="[Text]"/>
      <dgm:spPr/>
      <dgm:t>
        <a:bodyPr/>
        <a:lstStyle/>
        <a:p>
          <a:r>
            <a:rPr lang="de-CH" dirty="0" smtClean="0"/>
            <a:t>IT</a:t>
          </a:r>
          <a:endParaRPr lang="de-CH" dirty="0"/>
        </a:p>
      </dgm:t>
    </dgm:pt>
    <dgm:pt modelId="{DF0CC7EC-772B-48E2-8C61-EA2CB1D7CE82}" type="parTrans" cxnId="{6988678A-27AB-42E5-B6E6-BC5DD5EA8788}">
      <dgm:prSet/>
      <dgm:spPr/>
      <dgm:t>
        <a:bodyPr/>
        <a:lstStyle/>
        <a:p>
          <a:endParaRPr lang="de-CH"/>
        </a:p>
      </dgm:t>
    </dgm:pt>
    <dgm:pt modelId="{3DEC3BDC-C900-4E13-A8A7-79F5D7DDD7FF}" type="sibTrans" cxnId="{6988678A-27AB-42E5-B6E6-BC5DD5EA8788}">
      <dgm:prSet/>
      <dgm:spPr/>
      <dgm:t>
        <a:bodyPr/>
        <a:lstStyle/>
        <a:p>
          <a:endParaRPr lang="de-CH"/>
        </a:p>
      </dgm:t>
    </dgm:pt>
    <dgm:pt modelId="{D1C46B92-DD9C-46E7-8F83-187457A08858}">
      <dgm:prSet phldrT="[Text]"/>
      <dgm:spPr/>
      <dgm:t>
        <a:bodyPr/>
        <a:lstStyle/>
        <a:p>
          <a:r>
            <a:rPr lang="de-CH" dirty="0" smtClean="0"/>
            <a:t>Finanzen</a:t>
          </a:r>
          <a:endParaRPr lang="de-CH" dirty="0"/>
        </a:p>
      </dgm:t>
    </dgm:pt>
    <dgm:pt modelId="{FF15A299-6A79-4030-99B5-540CDD02F22D}" type="parTrans" cxnId="{2367D583-235E-4DE1-B519-4501142D84DF}">
      <dgm:prSet/>
      <dgm:spPr/>
      <dgm:t>
        <a:bodyPr/>
        <a:lstStyle/>
        <a:p>
          <a:endParaRPr lang="de-CH"/>
        </a:p>
      </dgm:t>
    </dgm:pt>
    <dgm:pt modelId="{4B278561-B01C-4680-8C12-E411F67C3937}" type="sibTrans" cxnId="{2367D583-235E-4DE1-B519-4501142D84DF}">
      <dgm:prSet/>
      <dgm:spPr/>
      <dgm:t>
        <a:bodyPr/>
        <a:lstStyle/>
        <a:p>
          <a:endParaRPr lang="de-CH"/>
        </a:p>
      </dgm:t>
    </dgm:pt>
    <dgm:pt modelId="{14EAD0C3-FB25-46F9-98E8-5B15CF422CF0}">
      <dgm:prSet phldrT="[Text]"/>
      <dgm:spPr/>
      <dgm:t>
        <a:bodyPr/>
        <a:lstStyle/>
        <a:p>
          <a:r>
            <a:rPr lang="de-CH" dirty="0" smtClean="0"/>
            <a:t>HR</a:t>
          </a:r>
          <a:endParaRPr lang="de-CH" dirty="0"/>
        </a:p>
      </dgm:t>
    </dgm:pt>
    <dgm:pt modelId="{78F6101F-89B7-42E4-9AED-ED6FF0ED9FBA}" type="parTrans" cxnId="{559EB4D8-1BA2-47C6-A2B3-3DDB94169B8F}">
      <dgm:prSet/>
      <dgm:spPr/>
      <dgm:t>
        <a:bodyPr/>
        <a:lstStyle/>
        <a:p>
          <a:endParaRPr lang="de-CH"/>
        </a:p>
      </dgm:t>
    </dgm:pt>
    <dgm:pt modelId="{83758BDA-CF4F-48D3-9DFF-976E4ABB0116}" type="sibTrans" cxnId="{559EB4D8-1BA2-47C6-A2B3-3DDB94169B8F}">
      <dgm:prSet/>
      <dgm:spPr/>
      <dgm:t>
        <a:bodyPr/>
        <a:lstStyle/>
        <a:p>
          <a:endParaRPr lang="de-CH"/>
        </a:p>
      </dgm:t>
    </dgm:pt>
    <dgm:pt modelId="{D8C8C313-BD79-48D4-9651-DDBC8824078C}" type="pres">
      <dgm:prSet presAssocID="{B85A4D52-5671-458E-83B1-E3FBB5B515B1}" presName="hierChild1" presStyleCnt="0">
        <dgm:presLayoutVars>
          <dgm:orgChart val="1"/>
          <dgm:chPref val="1"/>
          <dgm:dir/>
          <dgm:animOne val="branch"/>
          <dgm:animLvl val="lvl"/>
          <dgm:resizeHandles/>
        </dgm:presLayoutVars>
      </dgm:prSet>
      <dgm:spPr/>
      <dgm:t>
        <a:bodyPr/>
        <a:lstStyle/>
        <a:p>
          <a:endParaRPr lang="de-CH"/>
        </a:p>
      </dgm:t>
    </dgm:pt>
    <dgm:pt modelId="{C830E0E2-9FCA-4E36-928B-7DE652B3960B}" type="pres">
      <dgm:prSet presAssocID="{E48E2EFA-1E32-44F5-A359-8665E17629A8}" presName="hierRoot1" presStyleCnt="0">
        <dgm:presLayoutVars>
          <dgm:hierBranch val="init"/>
        </dgm:presLayoutVars>
      </dgm:prSet>
      <dgm:spPr/>
    </dgm:pt>
    <dgm:pt modelId="{5FE0B845-57ED-490C-92DD-D43E33E813E9}" type="pres">
      <dgm:prSet presAssocID="{E48E2EFA-1E32-44F5-A359-8665E17629A8}" presName="rootComposite1" presStyleCnt="0"/>
      <dgm:spPr/>
    </dgm:pt>
    <dgm:pt modelId="{D3636B00-0362-4075-8C0C-62D368A6E312}" type="pres">
      <dgm:prSet presAssocID="{E48E2EFA-1E32-44F5-A359-8665E17629A8}" presName="rootText1" presStyleLbl="node0" presStyleIdx="0" presStyleCnt="1">
        <dgm:presLayoutVars>
          <dgm:chPref val="3"/>
        </dgm:presLayoutVars>
      </dgm:prSet>
      <dgm:spPr/>
      <dgm:t>
        <a:bodyPr/>
        <a:lstStyle/>
        <a:p>
          <a:endParaRPr lang="de-CH"/>
        </a:p>
      </dgm:t>
    </dgm:pt>
    <dgm:pt modelId="{C3119C9B-8297-4DC9-BB68-6B8E2D00D7FB}" type="pres">
      <dgm:prSet presAssocID="{E48E2EFA-1E32-44F5-A359-8665E17629A8}" presName="rootConnector1" presStyleLbl="node1" presStyleIdx="0" presStyleCnt="0"/>
      <dgm:spPr/>
      <dgm:t>
        <a:bodyPr/>
        <a:lstStyle/>
        <a:p>
          <a:endParaRPr lang="de-CH"/>
        </a:p>
      </dgm:t>
    </dgm:pt>
    <dgm:pt modelId="{C592917A-5435-4D78-A804-A4118B910AEC}" type="pres">
      <dgm:prSet presAssocID="{E48E2EFA-1E32-44F5-A359-8665E17629A8}" presName="hierChild2" presStyleCnt="0"/>
      <dgm:spPr/>
    </dgm:pt>
    <dgm:pt modelId="{7A307EF4-36F8-4F99-A40E-627C9C4C13BF}" type="pres">
      <dgm:prSet presAssocID="{DF0CC7EC-772B-48E2-8C61-EA2CB1D7CE82}" presName="Name37" presStyleLbl="parChTrans1D2" presStyleIdx="0" presStyleCnt="4"/>
      <dgm:spPr/>
      <dgm:t>
        <a:bodyPr/>
        <a:lstStyle/>
        <a:p>
          <a:endParaRPr lang="de-CH"/>
        </a:p>
      </dgm:t>
    </dgm:pt>
    <dgm:pt modelId="{84BD7501-1A80-4530-9DE4-E6520D9659B6}" type="pres">
      <dgm:prSet presAssocID="{344F2C0A-9D89-4AA6-BBE4-29767084DF5C}" presName="hierRoot2" presStyleCnt="0">
        <dgm:presLayoutVars>
          <dgm:hierBranch val="init"/>
        </dgm:presLayoutVars>
      </dgm:prSet>
      <dgm:spPr/>
    </dgm:pt>
    <dgm:pt modelId="{6D8AEE70-79DB-40B9-AAE1-8E6720917EEF}" type="pres">
      <dgm:prSet presAssocID="{344F2C0A-9D89-4AA6-BBE4-29767084DF5C}" presName="rootComposite" presStyleCnt="0"/>
      <dgm:spPr/>
    </dgm:pt>
    <dgm:pt modelId="{CA2562D8-2517-46E0-8B6F-111B0FA747EC}" type="pres">
      <dgm:prSet presAssocID="{344F2C0A-9D89-4AA6-BBE4-29767084DF5C}" presName="rootText" presStyleLbl="node2" presStyleIdx="0" presStyleCnt="3">
        <dgm:presLayoutVars>
          <dgm:chPref val="3"/>
        </dgm:presLayoutVars>
      </dgm:prSet>
      <dgm:spPr/>
      <dgm:t>
        <a:bodyPr/>
        <a:lstStyle/>
        <a:p>
          <a:endParaRPr lang="de-CH"/>
        </a:p>
      </dgm:t>
    </dgm:pt>
    <dgm:pt modelId="{D16AA7F9-08B3-40BA-87F2-CFB8469773D6}" type="pres">
      <dgm:prSet presAssocID="{344F2C0A-9D89-4AA6-BBE4-29767084DF5C}" presName="rootConnector" presStyleLbl="node2" presStyleIdx="0" presStyleCnt="3"/>
      <dgm:spPr/>
      <dgm:t>
        <a:bodyPr/>
        <a:lstStyle/>
        <a:p>
          <a:endParaRPr lang="de-CH"/>
        </a:p>
      </dgm:t>
    </dgm:pt>
    <dgm:pt modelId="{48E50EF3-B223-4471-AD5F-CFC62E623A00}" type="pres">
      <dgm:prSet presAssocID="{344F2C0A-9D89-4AA6-BBE4-29767084DF5C}" presName="hierChild4" presStyleCnt="0"/>
      <dgm:spPr/>
    </dgm:pt>
    <dgm:pt modelId="{16754927-9528-4F20-97BE-54A37CCC94DE}" type="pres">
      <dgm:prSet presAssocID="{344F2C0A-9D89-4AA6-BBE4-29767084DF5C}" presName="hierChild5" presStyleCnt="0"/>
      <dgm:spPr/>
    </dgm:pt>
    <dgm:pt modelId="{DD7D478C-275F-4B65-8F80-7D4D6C1F3FF4}" type="pres">
      <dgm:prSet presAssocID="{FF15A299-6A79-4030-99B5-540CDD02F22D}" presName="Name37" presStyleLbl="parChTrans1D2" presStyleIdx="1" presStyleCnt="4"/>
      <dgm:spPr/>
      <dgm:t>
        <a:bodyPr/>
        <a:lstStyle/>
        <a:p>
          <a:endParaRPr lang="de-CH"/>
        </a:p>
      </dgm:t>
    </dgm:pt>
    <dgm:pt modelId="{A0E99259-DE11-4251-A025-EFD0FF7915CE}" type="pres">
      <dgm:prSet presAssocID="{D1C46B92-DD9C-46E7-8F83-187457A08858}" presName="hierRoot2" presStyleCnt="0">
        <dgm:presLayoutVars>
          <dgm:hierBranch val="init"/>
        </dgm:presLayoutVars>
      </dgm:prSet>
      <dgm:spPr/>
    </dgm:pt>
    <dgm:pt modelId="{2E02C5F5-8BE6-4B34-AAF2-7577D8E3683A}" type="pres">
      <dgm:prSet presAssocID="{D1C46B92-DD9C-46E7-8F83-187457A08858}" presName="rootComposite" presStyleCnt="0"/>
      <dgm:spPr/>
    </dgm:pt>
    <dgm:pt modelId="{3BA189CB-FD46-4CD2-861B-F081E8283B4B}" type="pres">
      <dgm:prSet presAssocID="{D1C46B92-DD9C-46E7-8F83-187457A08858}" presName="rootText" presStyleLbl="node2" presStyleIdx="1" presStyleCnt="3">
        <dgm:presLayoutVars>
          <dgm:chPref val="3"/>
        </dgm:presLayoutVars>
      </dgm:prSet>
      <dgm:spPr/>
      <dgm:t>
        <a:bodyPr/>
        <a:lstStyle/>
        <a:p>
          <a:endParaRPr lang="de-CH"/>
        </a:p>
      </dgm:t>
    </dgm:pt>
    <dgm:pt modelId="{867176C0-22A7-4408-8341-5772D30BB01B}" type="pres">
      <dgm:prSet presAssocID="{D1C46B92-DD9C-46E7-8F83-187457A08858}" presName="rootConnector" presStyleLbl="node2" presStyleIdx="1" presStyleCnt="3"/>
      <dgm:spPr/>
      <dgm:t>
        <a:bodyPr/>
        <a:lstStyle/>
        <a:p>
          <a:endParaRPr lang="de-CH"/>
        </a:p>
      </dgm:t>
    </dgm:pt>
    <dgm:pt modelId="{66A4533B-3ABB-48A5-B70A-ADFC0598F284}" type="pres">
      <dgm:prSet presAssocID="{D1C46B92-DD9C-46E7-8F83-187457A08858}" presName="hierChild4" presStyleCnt="0"/>
      <dgm:spPr/>
    </dgm:pt>
    <dgm:pt modelId="{AA463C15-29A3-42D8-95A6-469470DFCC63}" type="pres">
      <dgm:prSet presAssocID="{D1C46B92-DD9C-46E7-8F83-187457A08858}" presName="hierChild5" presStyleCnt="0"/>
      <dgm:spPr/>
    </dgm:pt>
    <dgm:pt modelId="{E725C398-9655-437C-8E19-8B63214FB672}" type="pres">
      <dgm:prSet presAssocID="{78F6101F-89B7-42E4-9AED-ED6FF0ED9FBA}" presName="Name37" presStyleLbl="parChTrans1D2" presStyleIdx="2" presStyleCnt="4"/>
      <dgm:spPr/>
      <dgm:t>
        <a:bodyPr/>
        <a:lstStyle/>
        <a:p>
          <a:endParaRPr lang="de-CH"/>
        </a:p>
      </dgm:t>
    </dgm:pt>
    <dgm:pt modelId="{E05AFB55-A3BE-48E6-AD05-5422DE87D10E}" type="pres">
      <dgm:prSet presAssocID="{14EAD0C3-FB25-46F9-98E8-5B15CF422CF0}" presName="hierRoot2" presStyleCnt="0">
        <dgm:presLayoutVars>
          <dgm:hierBranch val="init"/>
        </dgm:presLayoutVars>
      </dgm:prSet>
      <dgm:spPr/>
    </dgm:pt>
    <dgm:pt modelId="{AFCE935A-1BE8-4C3B-AB3B-4FEC0DA16746}" type="pres">
      <dgm:prSet presAssocID="{14EAD0C3-FB25-46F9-98E8-5B15CF422CF0}" presName="rootComposite" presStyleCnt="0"/>
      <dgm:spPr/>
    </dgm:pt>
    <dgm:pt modelId="{D68F5739-181A-4B11-AF9C-2E56780D6A83}" type="pres">
      <dgm:prSet presAssocID="{14EAD0C3-FB25-46F9-98E8-5B15CF422CF0}" presName="rootText" presStyleLbl="node2" presStyleIdx="2" presStyleCnt="3">
        <dgm:presLayoutVars>
          <dgm:chPref val="3"/>
        </dgm:presLayoutVars>
      </dgm:prSet>
      <dgm:spPr/>
      <dgm:t>
        <a:bodyPr/>
        <a:lstStyle/>
        <a:p>
          <a:endParaRPr lang="de-CH"/>
        </a:p>
      </dgm:t>
    </dgm:pt>
    <dgm:pt modelId="{63D7E876-C10A-4E5E-8C91-EBD6BC431BCE}" type="pres">
      <dgm:prSet presAssocID="{14EAD0C3-FB25-46F9-98E8-5B15CF422CF0}" presName="rootConnector" presStyleLbl="node2" presStyleIdx="2" presStyleCnt="3"/>
      <dgm:spPr/>
      <dgm:t>
        <a:bodyPr/>
        <a:lstStyle/>
        <a:p>
          <a:endParaRPr lang="de-CH"/>
        </a:p>
      </dgm:t>
    </dgm:pt>
    <dgm:pt modelId="{0B33E347-9894-4A04-8642-2CA0DB489D52}" type="pres">
      <dgm:prSet presAssocID="{14EAD0C3-FB25-46F9-98E8-5B15CF422CF0}" presName="hierChild4" presStyleCnt="0"/>
      <dgm:spPr/>
    </dgm:pt>
    <dgm:pt modelId="{EAE55E45-B4EE-4B5D-93AF-1FA28473BFBB}" type="pres">
      <dgm:prSet presAssocID="{14EAD0C3-FB25-46F9-98E8-5B15CF422CF0}" presName="hierChild5" presStyleCnt="0"/>
      <dgm:spPr/>
    </dgm:pt>
    <dgm:pt modelId="{02F5142B-3EC2-46C6-AE8B-D96F1F47A32E}" type="pres">
      <dgm:prSet presAssocID="{E48E2EFA-1E32-44F5-A359-8665E17629A8}" presName="hierChild3" presStyleCnt="0"/>
      <dgm:spPr/>
    </dgm:pt>
    <dgm:pt modelId="{58F1A8EA-BFFE-4B42-8F4F-435AB88FE2CF}" type="pres">
      <dgm:prSet presAssocID="{8A8A7015-DC39-4441-B121-13FFE62F5503}" presName="Name111" presStyleLbl="parChTrans1D2" presStyleIdx="3" presStyleCnt="4"/>
      <dgm:spPr/>
      <dgm:t>
        <a:bodyPr/>
        <a:lstStyle/>
        <a:p>
          <a:endParaRPr lang="de-CH"/>
        </a:p>
      </dgm:t>
    </dgm:pt>
    <dgm:pt modelId="{FD19E9FB-9783-4B01-B6D9-D1F9CCC4415C}" type="pres">
      <dgm:prSet presAssocID="{DD6771A0-91AD-488E-BCF5-FE8795574D33}" presName="hierRoot3" presStyleCnt="0">
        <dgm:presLayoutVars>
          <dgm:hierBranch val="init"/>
        </dgm:presLayoutVars>
      </dgm:prSet>
      <dgm:spPr/>
    </dgm:pt>
    <dgm:pt modelId="{C1183A00-C4C7-486A-9DD3-35C440B173CE}" type="pres">
      <dgm:prSet presAssocID="{DD6771A0-91AD-488E-BCF5-FE8795574D33}" presName="rootComposite3" presStyleCnt="0"/>
      <dgm:spPr/>
    </dgm:pt>
    <dgm:pt modelId="{BC5B50CB-C1CA-43A0-8F5A-D342EE685765}" type="pres">
      <dgm:prSet presAssocID="{DD6771A0-91AD-488E-BCF5-FE8795574D33}" presName="rootText3" presStyleLbl="asst1" presStyleIdx="0" presStyleCnt="1">
        <dgm:presLayoutVars>
          <dgm:chPref val="3"/>
        </dgm:presLayoutVars>
      </dgm:prSet>
      <dgm:spPr/>
      <dgm:t>
        <a:bodyPr/>
        <a:lstStyle/>
        <a:p>
          <a:endParaRPr lang="de-CH"/>
        </a:p>
      </dgm:t>
    </dgm:pt>
    <dgm:pt modelId="{B2E37C44-C620-4580-A1B9-FE315401C60E}" type="pres">
      <dgm:prSet presAssocID="{DD6771A0-91AD-488E-BCF5-FE8795574D33}" presName="rootConnector3" presStyleLbl="asst1" presStyleIdx="0" presStyleCnt="1"/>
      <dgm:spPr/>
      <dgm:t>
        <a:bodyPr/>
        <a:lstStyle/>
        <a:p>
          <a:endParaRPr lang="de-CH"/>
        </a:p>
      </dgm:t>
    </dgm:pt>
    <dgm:pt modelId="{F8D7AF30-44CE-4C76-8F4A-E0C72D28455A}" type="pres">
      <dgm:prSet presAssocID="{DD6771A0-91AD-488E-BCF5-FE8795574D33}" presName="hierChild6" presStyleCnt="0"/>
      <dgm:spPr/>
    </dgm:pt>
    <dgm:pt modelId="{C9A5CBB7-056F-4F80-B956-A02E7B86F382}" type="pres">
      <dgm:prSet presAssocID="{DD6771A0-91AD-488E-BCF5-FE8795574D33}" presName="hierChild7" presStyleCnt="0"/>
      <dgm:spPr/>
    </dgm:pt>
  </dgm:ptLst>
  <dgm:cxnLst>
    <dgm:cxn modelId="{6D37B97C-9A9E-48DE-BC92-F1A7BD1CEF75}" type="presOf" srcId="{344F2C0A-9D89-4AA6-BBE4-29767084DF5C}" destId="{CA2562D8-2517-46E0-8B6F-111B0FA747EC}" srcOrd="0" destOrd="0" presId="urn:microsoft.com/office/officeart/2005/8/layout/orgChart1"/>
    <dgm:cxn modelId="{559EB4D8-1BA2-47C6-A2B3-3DDB94169B8F}" srcId="{E48E2EFA-1E32-44F5-A359-8665E17629A8}" destId="{14EAD0C3-FB25-46F9-98E8-5B15CF422CF0}" srcOrd="3" destOrd="0" parTransId="{78F6101F-89B7-42E4-9AED-ED6FF0ED9FBA}" sibTransId="{83758BDA-CF4F-48D3-9DFF-976E4ABB0116}"/>
    <dgm:cxn modelId="{88C88F4C-ACA6-4433-9E1D-FA2D3ADE87E0}" type="presOf" srcId="{14EAD0C3-FB25-46F9-98E8-5B15CF422CF0}" destId="{63D7E876-C10A-4E5E-8C91-EBD6BC431BCE}" srcOrd="1" destOrd="0" presId="urn:microsoft.com/office/officeart/2005/8/layout/orgChart1"/>
    <dgm:cxn modelId="{A1951695-47F9-4156-AACD-6D41E8FC3EBC}" srcId="{E48E2EFA-1E32-44F5-A359-8665E17629A8}" destId="{DD6771A0-91AD-488E-BCF5-FE8795574D33}" srcOrd="0" destOrd="0" parTransId="{8A8A7015-DC39-4441-B121-13FFE62F5503}" sibTransId="{78EAEBB9-F96A-4F31-BCFD-D66E0C477C65}"/>
    <dgm:cxn modelId="{F76C6B9B-6C8D-42D5-9FF7-0B9C99D3C9DC}" type="presOf" srcId="{D1C46B92-DD9C-46E7-8F83-187457A08858}" destId="{867176C0-22A7-4408-8341-5772D30BB01B}" srcOrd="1" destOrd="0" presId="urn:microsoft.com/office/officeart/2005/8/layout/orgChart1"/>
    <dgm:cxn modelId="{0EE8B378-807D-474B-9AB0-56136BD375FC}" type="presOf" srcId="{E48E2EFA-1E32-44F5-A359-8665E17629A8}" destId="{C3119C9B-8297-4DC9-BB68-6B8E2D00D7FB}" srcOrd="1" destOrd="0" presId="urn:microsoft.com/office/officeart/2005/8/layout/orgChart1"/>
    <dgm:cxn modelId="{C44F688B-9506-4A34-B9C8-F9FEE79C536B}" type="presOf" srcId="{344F2C0A-9D89-4AA6-BBE4-29767084DF5C}" destId="{D16AA7F9-08B3-40BA-87F2-CFB8469773D6}" srcOrd="1" destOrd="0" presId="urn:microsoft.com/office/officeart/2005/8/layout/orgChart1"/>
    <dgm:cxn modelId="{0044441B-2EAF-428A-BF28-FD82E7248904}" type="presOf" srcId="{E48E2EFA-1E32-44F5-A359-8665E17629A8}" destId="{D3636B00-0362-4075-8C0C-62D368A6E312}" srcOrd="0" destOrd="0" presId="urn:microsoft.com/office/officeart/2005/8/layout/orgChart1"/>
    <dgm:cxn modelId="{2CAA23E0-C5A3-4F2E-950A-66B5E08AE6FA}" type="presOf" srcId="{B85A4D52-5671-458E-83B1-E3FBB5B515B1}" destId="{D8C8C313-BD79-48D4-9651-DDBC8824078C}" srcOrd="0" destOrd="0" presId="urn:microsoft.com/office/officeart/2005/8/layout/orgChart1"/>
    <dgm:cxn modelId="{C76849A5-D3AA-42E9-9DAB-4A880CE03245}" srcId="{B85A4D52-5671-458E-83B1-E3FBB5B515B1}" destId="{E48E2EFA-1E32-44F5-A359-8665E17629A8}" srcOrd="0" destOrd="0" parTransId="{97B8DFE8-EE51-4347-AD3E-97823BD63D1E}" sibTransId="{1DC5687F-8AC6-4F27-B6BA-54FA4CA82B57}"/>
    <dgm:cxn modelId="{35D0CF4A-FF10-4194-9925-5A79051B9703}" type="presOf" srcId="{DF0CC7EC-772B-48E2-8C61-EA2CB1D7CE82}" destId="{7A307EF4-36F8-4F99-A40E-627C9C4C13BF}" srcOrd="0" destOrd="0" presId="urn:microsoft.com/office/officeart/2005/8/layout/orgChart1"/>
    <dgm:cxn modelId="{6AD6DE20-7708-4B17-80CA-A056336DA8D1}" type="presOf" srcId="{DD6771A0-91AD-488E-BCF5-FE8795574D33}" destId="{BC5B50CB-C1CA-43A0-8F5A-D342EE685765}" srcOrd="0" destOrd="0" presId="urn:microsoft.com/office/officeart/2005/8/layout/orgChart1"/>
    <dgm:cxn modelId="{2DAC1274-5C7F-4709-9E19-0413E7331751}" type="presOf" srcId="{DD6771A0-91AD-488E-BCF5-FE8795574D33}" destId="{B2E37C44-C620-4580-A1B9-FE315401C60E}" srcOrd="1" destOrd="0" presId="urn:microsoft.com/office/officeart/2005/8/layout/orgChart1"/>
    <dgm:cxn modelId="{D7618181-1890-4035-A97C-F4508878E0C8}" type="presOf" srcId="{FF15A299-6A79-4030-99B5-540CDD02F22D}" destId="{DD7D478C-275F-4B65-8F80-7D4D6C1F3FF4}" srcOrd="0" destOrd="0" presId="urn:microsoft.com/office/officeart/2005/8/layout/orgChart1"/>
    <dgm:cxn modelId="{960065D8-F7D1-467E-8736-240DD328F154}" type="presOf" srcId="{D1C46B92-DD9C-46E7-8F83-187457A08858}" destId="{3BA189CB-FD46-4CD2-861B-F081E8283B4B}" srcOrd="0" destOrd="0" presId="urn:microsoft.com/office/officeart/2005/8/layout/orgChart1"/>
    <dgm:cxn modelId="{2367D583-235E-4DE1-B519-4501142D84DF}" srcId="{E48E2EFA-1E32-44F5-A359-8665E17629A8}" destId="{D1C46B92-DD9C-46E7-8F83-187457A08858}" srcOrd="2" destOrd="0" parTransId="{FF15A299-6A79-4030-99B5-540CDD02F22D}" sibTransId="{4B278561-B01C-4680-8C12-E411F67C3937}"/>
    <dgm:cxn modelId="{6988678A-27AB-42E5-B6E6-BC5DD5EA8788}" srcId="{E48E2EFA-1E32-44F5-A359-8665E17629A8}" destId="{344F2C0A-9D89-4AA6-BBE4-29767084DF5C}" srcOrd="1" destOrd="0" parTransId="{DF0CC7EC-772B-48E2-8C61-EA2CB1D7CE82}" sibTransId="{3DEC3BDC-C900-4E13-A8A7-79F5D7DDD7FF}"/>
    <dgm:cxn modelId="{01221426-C703-4DC5-8B44-EFEBC6F6248C}" type="presOf" srcId="{14EAD0C3-FB25-46F9-98E8-5B15CF422CF0}" destId="{D68F5739-181A-4B11-AF9C-2E56780D6A83}" srcOrd="0" destOrd="0" presId="urn:microsoft.com/office/officeart/2005/8/layout/orgChart1"/>
    <dgm:cxn modelId="{F49EEB70-5FEF-4BC4-9574-1EA38E203543}" type="presOf" srcId="{8A8A7015-DC39-4441-B121-13FFE62F5503}" destId="{58F1A8EA-BFFE-4B42-8F4F-435AB88FE2CF}" srcOrd="0" destOrd="0" presId="urn:microsoft.com/office/officeart/2005/8/layout/orgChart1"/>
    <dgm:cxn modelId="{14D853E6-4449-4747-88E0-AAE0AA4F00AD}" type="presOf" srcId="{78F6101F-89B7-42E4-9AED-ED6FF0ED9FBA}" destId="{E725C398-9655-437C-8E19-8B63214FB672}" srcOrd="0" destOrd="0" presId="urn:microsoft.com/office/officeart/2005/8/layout/orgChart1"/>
    <dgm:cxn modelId="{F4050B8A-15CB-44E2-ABCD-B71418FD1AC6}" type="presParOf" srcId="{D8C8C313-BD79-48D4-9651-DDBC8824078C}" destId="{C830E0E2-9FCA-4E36-928B-7DE652B3960B}" srcOrd="0" destOrd="0" presId="urn:microsoft.com/office/officeart/2005/8/layout/orgChart1"/>
    <dgm:cxn modelId="{7C1D967F-E26E-468E-AB90-0FA88325E5BF}" type="presParOf" srcId="{C830E0E2-9FCA-4E36-928B-7DE652B3960B}" destId="{5FE0B845-57ED-490C-92DD-D43E33E813E9}" srcOrd="0" destOrd="0" presId="urn:microsoft.com/office/officeart/2005/8/layout/orgChart1"/>
    <dgm:cxn modelId="{C3893B86-7C57-42B1-8056-F4D3130A6AFF}" type="presParOf" srcId="{5FE0B845-57ED-490C-92DD-D43E33E813E9}" destId="{D3636B00-0362-4075-8C0C-62D368A6E312}" srcOrd="0" destOrd="0" presId="urn:microsoft.com/office/officeart/2005/8/layout/orgChart1"/>
    <dgm:cxn modelId="{08E9F1D8-AC2B-4956-AF96-1200436B9409}" type="presParOf" srcId="{5FE0B845-57ED-490C-92DD-D43E33E813E9}" destId="{C3119C9B-8297-4DC9-BB68-6B8E2D00D7FB}" srcOrd="1" destOrd="0" presId="urn:microsoft.com/office/officeart/2005/8/layout/orgChart1"/>
    <dgm:cxn modelId="{C6F8C2DF-ED48-44BA-A551-7AA898E7131B}" type="presParOf" srcId="{C830E0E2-9FCA-4E36-928B-7DE652B3960B}" destId="{C592917A-5435-4D78-A804-A4118B910AEC}" srcOrd="1" destOrd="0" presId="urn:microsoft.com/office/officeart/2005/8/layout/orgChart1"/>
    <dgm:cxn modelId="{32138A72-C988-49E8-AB08-E220D2662D48}" type="presParOf" srcId="{C592917A-5435-4D78-A804-A4118B910AEC}" destId="{7A307EF4-36F8-4F99-A40E-627C9C4C13BF}" srcOrd="0" destOrd="0" presId="urn:microsoft.com/office/officeart/2005/8/layout/orgChart1"/>
    <dgm:cxn modelId="{DCB97167-579E-47B9-A9A7-40709FA2E223}" type="presParOf" srcId="{C592917A-5435-4D78-A804-A4118B910AEC}" destId="{84BD7501-1A80-4530-9DE4-E6520D9659B6}" srcOrd="1" destOrd="0" presId="urn:microsoft.com/office/officeart/2005/8/layout/orgChart1"/>
    <dgm:cxn modelId="{8982EF32-5E21-4D89-B2F1-2CDFDC0BDF5C}" type="presParOf" srcId="{84BD7501-1A80-4530-9DE4-E6520D9659B6}" destId="{6D8AEE70-79DB-40B9-AAE1-8E6720917EEF}" srcOrd="0" destOrd="0" presId="urn:microsoft.com/office/officeart/2005/8/layout/orgChart1"/>
    <dgm:cxn modelId="{40828A39-C647-4A24-A4EA-5F6DDAAF5E39}" type="presParOf" srcId="{6D8AEE70-79DB-40B9-AAE1-8E6720917EEF}" destId="{CA2562D8-2517-46E0-8B6F-111B0FA747EC}" srcOrd="0" destOrd="0" presId="urn:microsoft.com/office/officeart/2005/8/layout/orgChart1"/>
    <dgm:cxn modelId="{49267203-74A1-4D6E-8261-64DAFE602F5E}" type="presParOf" srcId="{6D8AEE70-79DB-40B9-AAE1-8E6720917EEF}" destId="{D16AA7F9-08B3-40BA-87F2-CFB8469773D6}" srcOrd="1" destOrd="0" presId="urn:microsoft.com/office/officeart/2005/8/layout/orgChart1"/>
    <dgm:cxn modelId="{6323707E-51EF-4B50-A131-956E065A1124}" type="presParOf" srcId="{84BD7501-1A80-4530-9DE4-E6520D9659B6}" destId="{48E50EF3-B223-4471-AD5F-CFC62E623A00}" srcOrd="1" destOrd="0" presId="urn:microsoft.com/office/officeart/2005/8/layout/orgChart1"/>
    <dgm:cxn modelId="{CB92877C-C4CD-4065-B1CC-CBA331C3B0AC}" type="presParOf" srcId="{84BD7501-1A80-4530-9DE4-E6520D9659B6}" destId="{16754927-9528-4F20-97BE-54A37CCC94DE}" srcOrd="2" destOrd="0" presId="urn:microsoft.com/office/officeart/2005/8/layout/orgChart1"/>
    <dgm:cxn modelId="{5994CAFB-36A8-4383-8757-CA3ADBC4F0AF}" type="presParOf" srcId="{C592917A-5435-4D78-A804-A4118B910AEC}" destId="{DD7D478C-275F-4B65-8F80-7D4D6C1F3FF4}" srcOrd="2" destOrd="0" presId="urn:microsoft.com/office/officeart/2005/8/layout/orgChart1"/>
    <dgm:cxn modelId="{8EFC0A4D-D9C7-4028-B64A-2EF435FAA42B}" type="presParOf" srcId="{C592917A-5435-4D78-A804-A4118B910AEC}" destId="{A0E99259-DE11-4251-A025-EFD0FF7915CE}" srcOrd="3" destOrd="0" presId="urn:microsoft.com/office/officeart/2005/8/layout/orgChart1"/>
    <dgm:cxn modelId="{2E2EF66D-410C-4854-A532-E6A8B648B127}" type="presParOf" srcId="{A0E99259-DE11-4251-A025-EFD0FF7915CE}" destId="{2E02C5F5-8BE6-4B34-AAF2-7577D8E3683A}" srcOrd="0" destOrd="0" presId="urn:microsoft.com/office/officeart/2005/8/layout/orgChart1"/>
    <dgm:cxn modelId="{603471F0-71B2-46B2-A0F3-2738F34514E3}" type="presParOf" srcId="{2E02C5F5-8BE6-4B34-AAF2-7577D8E3683A}" destId="{3BA189CB-FD46-4CD2-861B-F081E8283B4B}" srcOrd="0" destOrd="0" presId="urn:microsoft.com/office/officeart/2005/8/layout/orgChart1"/>
    <dgm:cxn modelId="{D4A4F3F3-860B-4437-BE70-A8F564ABD586}" type="presParOf" srcId="{2E02C5F5-8BE6-4B34-AAF2-7577D8E3683A}" destId="{867176C0-22A7-4408-8341-5772D30BB01B}" srcOrd="1" destOrd="0" presId="urn:microsoft.com/office/officeart/2005/8/layout/orgChart1"/>
    <dgm:cxn modelId="{4552F321-E361-4DCE-8B76-C8DD0F0F338E}" type="presParOf" srcId="{A0E99259-DE11-4251-A025-EFD0FF7915CE}" destId="{66A4533B-3ABB-48A5-B70A-ADFC0598F284}" srcOrd="1" destOrd="0" presId="urn:microsoft.com/office/officeart/2005/8/layout/orgChart1"/>
    <dgm:cxn modelId="{3450395A-89B8-402E-97D7-1FFE22A898E8}" type="presParOf" srcId="{A0E99259-DE11-4251-A025-EFD0FF7915CE}" destId="{AA463C15-29A3-42D8-95A6-469470DFCC63}" srcOrd="2" destOrd="0" presId="urn:microsoft.com/office/officeart/2005/8/layout/orgChart1"/>
    <dgm:cxn modelId="{1F4E8C5E-7A13-408D-8169-761ECC2C2D99}" type="presParOf" srcId="{C592917A-5435-4D78-A804-A4118B910AEC}" destId="{E725C398-9655-437C-8E19-8B63214FB672}" srcOrd="4" destOrd="0" presId="urn:microsoft.com/office/officeart/2005/8/layout/orgChart1"/>
    <dgm:cxn modelId="{E8EC1E57-A90E-4C9B-9106-D70DC640F699}" type="presParOf" srcId="{C592917A-5435-4D78-A804-A4118B910AEC}" destId="{E05AFB55-A3BE-48E6-AD05-5422DE87D10E}" srcOrd="5" destOrd="0" presId="urn:microsoft.com/office/officeart/2005/8/layout/orgChart1"/>
    <dgm:cxn modelId="{5FEC8E43-97A0-47D6-B0DD-64481C2421D3}" type="presParOf" srcId="{E05AFB55-A3BE-48E6-AD05-5422DE87D10E}" destId="{AFCE935A-1BE8-4C3B-AB3B-4FEC0DA16746}" srcOrd="0" destOrd="0" presId="urn:microsoft.com/office/officeart/2005/8/layout/orgChart1"/>
    <dgm:cxn modelId="{29EFE915-2353-4E73-A495-DA0451A8905B}" type="presParOf" srcId="{AFCE935A-1BE8-4C3B-AB3B-4FEC0DA16746}" destId="{D68F5739-181A-4B11-AF9C-2E56780D6A83}" srcOrd="0" destOrd="0" presId="urn:microsoft.com/office/officeart/2005/8/layout/orgChart1"/>
    <dgm:cxn modelId="{8913233F-687C-49B8-8760-C549C0E39EC1}" type="presParOf" srcId="{AFCE935A-1BE8-4C3B-AB3B-4FEC0DA16746}" destId="{63D7E876-C10A-4E5E-8C91-EBD6BC431BCE}" srcOrd="1" destOrd="0" presId="urn:microsoft.com/office/officeart/2005/8/layout/orgChart1"/>
    <dgm:cxn modelId="{33998E5C-4AFC-4F1C-95E8-688BED83F6CE}" type="presParOf" srcId="{E05AFB55-A3BE-48E6-AD05-5422DE87D10E}" destId="{0B33E347-9894-4A04-8642-2CA0DB489D52}" srcOrd="1" destOrd="0" presId="urn:microsoft.com/office/officeart/2005/8/layout/orgChart1"/>
    <dgm:cxn modelId="{1BBCE514-D14B-4FFE-8AC2-91620C16A888}" type="presParOf" srcId="{E05AFB55-A3BE-48E6-AD05-5422DE87D10E}" destId="{EAE55E45-B4EE-4B5D-93AF-1FA28473BFBB}" srcOrd="2" destOrd="0" presId="urn:microsoft.com/office/officeart/2005/8/layout/orgChart1"/>
    <dgm:cxn modelId="{0F21BC58-95B5-40BC-9A2B-5AE8CDAC4987}" type="presParOf" srcId="{C830E0E2-9FCA-4E36-928B-7DE652B3960B}" destId="{02F5142B-3EC2-46C6-AE8B-D96F1F47A32E}" srcOrd="2" destOrd="0" presId="urn:microsoft.com/office/officeart/2005/8/layout/orgChart1"/>
    <dgm:cxn modelId="{8BCE5FF4-A6BD-49B8-9104-28B69AE16CF6}" type="presParOf" srcId="{02F5142B-3EC2-46C6-AE8B-D96F1F47A32E}" destId="{58F1A8EA-BFFE-4B42-8F4F-435AB88FE2CF}" srcOrd="0" destOrd="0" presId="urn:microsoft.com/office/officeart/2005/8/layout/orgChart1"/>
    <dgm:cxn modelId="{14F2BE48-8007-46F6-B3F3-B6872E58F5B4}" type="presParOf" srcId="{02F5142B-3EC2-46C6-AE8B-D96F1F47A32E}" destId="{FD19E9FB-9783-4B01-B6D9-D1F9CCC4415C}" srcOrd="1" destOrd="0" presId="urn:microsoft.com/office/officeart/2005/8/layout/orgChart1"/>
    <dgm:cxn modelId="{D0401D04-0B80-4F6C-9090-9A889CA13882}" type="presParOf" srcId="{FD19E9FB-9783-4B01-B6D9-D1F9CCC4415C}" destId="{C1183A00-C4C7-486A-9DD3-35C440B173CE}" srcOrd="0" destOrd="0" presId="urn:microsoft.com/office/officeart/2005/8/layout/orgChart1"/>
    <dgm:cxn modelId="{797E4BCA-0D00-4034-AD1F-36EAF9D21B1C}" type="presParOf" srcId="{C1183A00-C4C7-486A-9DD3-35C440B173CE}" destId="{BC5B50CB-C1CA-43A0-8F5A-D342EE685765}" srcOrd="0" destOrd="0" presId="urn:microsoft.com/office/officeart/2005/8/layout/orgChart1"/>
    <dgm:cxn modelId="{6AF04953-C2FA-40DA-A297-43716216F420}" type="presParOf" srcId="{C1183A00-C4C7-486A-9DD3-35C440B173CE}" destId="{B2E37C44-C620-4580-A1B9-FE315401C60E}" srcOrd="1" destOrd="0" presId="urn:microsoft.com/office/officeart/2005/8/layout/orgChart1"/>
    <dgm:cxn modelId="{1903011E-1552-4BD3-8EB7-01F609998771}" type="presParOf" srcId="{FD19E9FB-9783-4B01-B6D9-D1F9CCC4415C}" destId="{F8D7AF30-44CE-4C76-8F4A-E0C72D28455A}" srcOrd="1" destOrd="0" presId="urn:microsoft.com/office/officeart/2005/8/layout/orgChart1"/>
    <dgm:cxn modelId="{13BEC2CB-360E-455F-8625-075A2B32700A}" type="presParOf" srcId="{FD19E9FB-9783-4B01-B6D9-D1F9CCC4415C}" destId="{C9A5CBB7-056F-4F80-B956-A02E7B86F382}"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F1A8EA-BFFE-4B42-8F4F-435AB88FE2CF}">
      <dsp:nvSpPr>
        <dsp:cNvPr id="0" name=""/>
        <dsp:cNvSpPr/>
      </dsp:nvSpPr>
      <dsp:spPr>
        <a:xfrm>
          <a:off x="1712113" y="492044"/>
          <a:ext cx="103191" cy="452075"/>
        </a:xfrm>
        <a:custGeom>
          <a:avLst/>
          <a:gdLst/>
          <a:ahLst/>
          <a:cxnLst/>
          <a:rect l="0" t="0" r="0" b="0"/>
          <a:pathLst>
            <a:path>
              <a:moveTo>
                <a:pt x="103191" y="0"/>
              </a:moveTo>
              <a:lnTo>
                <a:pt x="103191" y="452075"/>
              </a:lnTo>
              <a:lnTo>
                <a:pt x="0" y="452075"/>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25C398-9655-437C-8E19-8B63214FB672}">
      <dsp:nvSpPr>
        <dsp:cNvPr id="0" name=""/>
        <dsp:cNvSpPr/>
      </dsp:nvSpPr>
      <dsp:spPr>
        <a:xfrm>
          <a:off x="1815304" y="492044"/>
          <a:ext cx="1189155" cy="904151"/>
        </a:xfrm>
        <a:custGeom>
          <a:avLst/>
          <a:gdLst/>
          <a:ahLst/>
          <a:cxnLst/>
          <a:rect l="0" t="0" r="0" b="0"/>
          <a:pathLst>
            <a:path>
              <a:moveTo>
                <a:pt x="0" y="0"/>
              </a:moveTo>
              <a:lnTo>
                <a:pt x="0" y="800959"/>
              </a:lnTo>
              <a:lnTo>
                <a:pt x="1189155" y="800959"/>
              </a:lnTo>
              <a:lnTo>
                <a:pt x="1189155" y="90415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D7D478C-275F-4B65-8F80-7D4D6C1F3FF4}">
      <dsp:nvSpPr>
        <dsp:cNvPr id="0" name=""/>
        <dsp:cNvSpPr/>
      </dsp:nvSpPr>
      <dsp:spPr>
        <a:xfrm>
          <a:off x="1769584" y="492044"/>
          <a:ext cx="91440" cy="904151"/>
        </a:xfrm>
        <a:custGeom>
          <a:avLst/>
          <a:gdLst/>
          <a:ahLst/>
          <a:cxnLst/>
          <a:rect l="0" t="0" r="0" b="0"/>
          <a:pathLst>
            <a:path>
              <a:moveTo>
                <a:pt x="45720" y="0"/>
              </a:moveTo>
              <a:lnTo>
                <a:pt x="45720" y="90415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A307EF4-36F8-4F99-A40E-627C9C4C13BF}">
      <dsp:nvSpPr>
        <dsp:cNvPr id="0" name=""/>
        <dsp:cNvSpPr/>
      </dsp:nvSpPr>
      <dsp:spPr>
        <a:xfrm>
          <a:off x="626149" y="492044"/>
          <a:ext cx="1189155" cy="904151"/>
        </a:xfrm>
        <a:custGeom>
          <a:avLst/>
          <a:gdLst/>
          <a:ahLst/>
          <a:cxnLst/>
          <a:rect l="0" t="0" r="0" b="0"/>
          <a:pathLst>
            <a:path>
              <a:moveTo>
                <a:pt x="1189155" y="0"/>
              </a:moveTo>
              <a:lnTo>
                <a:pt x="1189155" y="800959"/>
              </a:lnTo>
              <a:lnTo>
                <a:pt x="0" y="800959"/>
              </a:lnTo>
              <a:lnTo>
                <a:pt x="0" y="904151"/>
              </a:lnTo>
            </a:path>
          </a:pathLst>
        </a:custGeom>
        <a:noFill/>
        <a:ln w="2540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3636B00-0362-4075-8C0C-62D368A6E312}">
      <dsp:nvSpPr>
        <dsp:cNvPr id="0" name=""/>
        <dsp:cNvSpPr/>
      </dsp:nvSpPr>
      <dsp:spPr>
        <a:xfrm>
          <a:off x="1323918" y="658"/>
          <a:ext cx="982772" cy="49138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CH" sz="2000" kern="1200" dirty="0" smtClean="0"/>
            <a:t>Chefin</a:t>
          </a:r>
          <a:endParaRPr lang="de-CH" sz="2000" kern="1200" dirty="0"/>
        </a:p>
      </dsp:txBody>
      <dsp:txXfrm>
        <a:off x="1323918" y="658"/>
        <a:ext cx="982772" cy="491386"/>
      </dsp:txXfrm>
    </dsp:sp>
    <dsp:sp modelId="{CA2562D8-2517-46E0-8B6F-111B0FA747EC}">
      <dsp:nvSpPr>
        <dsp:cNvPr id="0" name=""/>
        <dsp:cNvSpPr/>
      </dsp:nvSpPr>
      <dsp:spPr>
        <a:xfrm>
          <a:off x="134762" y="1396195"/>
          <a:ext cx="982772" cy="49138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CH" sz="2000" kern="1200" dirty="0" smtClean="0"/>
            <a:t>IT</a:t>
          </a:r>
          <a:endParaRPr lang="de-CH" sz="2000" kern="1200" dirty="0"/>
        </a:p>
      </dsp:txBody>
      <dsp:txXfrm>
        <a:off x="134762" y="1396195"/>
        <a:ext cx="982772" cy="491386"/>
      </dsp:txXfrm>
    </dsp:sp>
    <dsp:sp modelId="{3BA189CB-FD46-4CD2-861B-F081E8283B4B}">
      <dsp:nvSpPr>
        <dsp:cNvPr id="0" name=""/>
        <dsp:cNvSpPr/>
      </dsp:nvSpPr>
      <dsp:spPr>
        <a:xfrm>
          <a:off x="1323918" y="1396195"/>
          <a:ext cx="982772" cy="49138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CH" sz="2000" kern="1200" dirty="0" smtClean="0"/>
            <a:t>Finanzen</a:t>
          </a:r>
          <a:endParaRPr lang="de-CH" sz="2000" kern="1200" dirty="0"/>
        </a:p>
      </dsp:txBody>
      <dsp:txXfrm>
        <a:off x="1323918" y="1396195"/>
        <a:ext cx="982772" cy="491386"/>
      </dsp:txXfrm>
    </dsp:sp>
    <dsp:sp modelId="{D68F5739-181A-4B11-AF9C-2E56780D6A83}">
      <dsp:nvSpPr>
        <dsp:cNvPr id="0" name=""/>
        <dsp:cNvSpPr/>
      </dsp:nvSpPr>
      <dsp:spPr>
        <a:xfrm>
          <a:off x="2513073" y="1396195"/>
          <a:ext cx="982772" cy="49138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CH" sz="2000" kern="1200" dirty="0" smtClean="0"/>
            <a:t>HR</a:t>
          </a:r>
          <a:endParaRPr lang="de-CH" sz="2000" kern="1200" dirty="0"/>
        </a:p>
      </dsp:txBody>
      <dsp:txXfrm>
        <a:off x="2513073" y="1396195"/>
        <a:ext cx="982772" cy="491386"/>
      </dsp:txXfrm>
    </dsp:sp>
    <dsp:sp modelId="{BC5B50CB-C1CA-43A0-8F5A-D342EE685765}">
      <dsp:nvSpPr>
        <dsp:cNvPr id="0" name=""/>
        <dsp:cNvSpPr/>
      </dsp:nvSpPr>
      <dsp:spPr>
        <a:xfrm>
          <a:off x="729340" y="698426"/>
          <a:ext cx="982772" cy="491386"/>
        </a:xfrm>
        <a:prstGeom prst="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de-CH" sz="2000" kern="1200" dirty="0" smtClean="0"/>
            <a:t>Sek</a:t>
          </a:r>
          <a:endParaRPr lang="de-CH" sz="2000" kern="1200" dirty="0"/>
        </a:p>
      </dsp:txBody>
      <dsp:txXfrm>
        <a:off x="729340" y="698426"/>
        <a:ext cx="982772" cy="49138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773363"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86211" tIns="43106" rIns="86211" bIns="43106" numCol="1" anchor="t" anchorCtr="0" compatLnSpc="1">
            <a:prstTxWarp prst="textNoShape">
              <a:avLst/>
            </a:prstTxWarp>
          </a:bodyPr>
          <a:lstStyle>
            <a:lvl1pPr defTabSz="862013">
              <a:defRPr sz="1100"/>
            </a:lvl1pPr>
          </a:lstStyle>
          <a:p>
            <a:endParaRPr lang="de-CH"/>
          </a:p>
        </p:txBody>
      </p:sp>
      <p:sp>
        <p:nvSpPr>
          <p:cNvPr id="5123" name="Rectangle 3"/>
          <p:cNvSpPr>
            <a:spLocks noGrp="1" noChangeArrowheads="1"/>
          </p:cNvSpPr>
          <p:nvPr>
            <p:ph type="dt" idx="1"/>
          </p:nvPr>
        </p:nvSpPr>
        <p:spPr bwMode="auto">
          <a:xfrm>
            <a:off x="3625850" y="0"/>
            <a:ext cx="2773363"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86211" tIns="43106" rIns="86211" bIns="43106" numCol="1" anchor="t" anchorCtr="0" compatLnSpc="1">
            <a:prstTxWarp prst="textNoShape">
              <a:avLst/>
            </a:prstTxWarp>
          </a:bodyPr>
          <a:lstStyle>
            <a:lvl1pPr algn="r" defTabSz="862013">
              <a:defRPr sz="1100"/>
            </a:lvl1pPr>
          </a:lstStyle>
          <a:p>
            <a:endParaRPr lang="de-CH"/>
          </a:p>
        </p:txBody>
      </p:sp>
      <p:sp>
        <p:nvSpPr>
          <p:cNvPr id="5124" name="Rectangle 4"/>
          <p:cNvSpPr>
            <a:spLocks noGrp="1" noRot="1" noChangeAspect="1" noChangeArrowheads="1" noTextEdit="1"/>
          </p:cNvSpPr>
          <p:nvPr>
            <p:ph type="sldImg" idx="2"/>
          </p:nvPr>
        </p:nvSpPr>
        <p:spPr bwMode="auto">
          <a:xfrm>
            <a:off x="1030288" y="652463"/>
            <a:ext cx="4341812" cy="325596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639763" y="4125913"/>
            <a:ext cx="5121275" cy="390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86211" tIns="43106" rIns="86211" bIns="43106" numCol="1" anchor="t" anchorCtr="0" compatLnSpc="1">
            <a:prstTxWarp prst="textNoShape">
              <a:avLst/>
            </a:prstTxWarp>
          </a:bodyPr>
          <a:lstStyle/>
          <a:p>
            <a:pPr lvl="0"/>
            <a:r>
              <a:rPr lang="de-CH"/>
              <a:t>Textmasterformate durch Klicken bearbeiten</a:t>
            </a:r>
          </a:p>
          <a:p>
            <a:pPr lvl="1"/>
            <a:r>
              <a:rPr lang="de-CH"/>
              <a:t>Zweite Ebene</a:t>
            </a:r>
          </a:p>
          <a:p>
            <a:pPr lvl="2"/>
            <a:r>
              <a:rPr lang="de-CH"/>
              <a:t>Dritte Ebene</a:t>
            </a:r>
          </a:p>
          <a:p>
            <a:pPr lvl="3"/>
            <a:r>
              <a:rPr lang="de-CH"/>
              <a:t>Vierte Ebene</a:t>
            </a:r>
          </a:p>
          <a:p>
            <a:pPr lvl="4"/>
            <a:r>
              <a:rPr lang="de-CH"/>
              <a:t>Fünfte Ebene</a:t>
            </a:r>
          </a:p>
        </p:txBody>
      </p:sp>
      <p:sp>
        <p:nvSpPr>
          <p:cNvPr id="5126" name="Rectangle 6"/>
          <p:cNvSpPr>
            <a:spLocks noGrp="1" noChangeArrowheads="1"/>
          </p:cNvSpPr>
          <p:nvPr>
            <p:ph type="ftr" sz="quarter" idx="4"/>
          </p:nvPr>
        </p:nvSpPr>
        <p:spPr bwMode="auto">
          <a:xfrm>
            <a:off x="0" y="8251825"/>
            <a:ext cx="2773363"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86211" tIns="43106" rIns="86211" bIns="43106" numCol="1" anchor="b" anchorCtr="0" compatLnSpc="1">
            <a:prstTxWarp prst="textNoShape">
              <a:avLst/>
            </a:prstTxWarp>
          </a:bodyPr>
          <a:lstStyle>
            <a:lvl1pPr defTabSz="862013">
              <a:defRPr sz="1100"/>
            </a:lvl1pPr>
          </a:lstStyle>
          <a:p>
            <a:endParaRPr lang="de-CH"/>
          </a:p>
        </p:txBody>
      </p:sp>
      <p:sp>
        <p:nvSpPr>
          <p:cNvPr id="5127" name="Rectangle 7"/>
          <p:cNvSpPr>
            <a:spLocks noGrp="1" noChangeArrowheads="1"/>
          </p:cNvSpPr>
          <p:nvPr>
            <p:ph type="sldNum" sz="quarter" idx="5"/>
          </p:nvPr>
        </p:nvSpPr>
        <p:spPr bwMode="auto">
          <a:xfrm>
            <a:off x="3625850" y="8251825"/>
            <a:ext cx="2773363" cy="433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86211" tIns="43106" rIns="86211" bIns="43106" numCol="1" anchor="b" anchorCtr="0" compatLnSpc="1">
            <a:prstTxWarp prst="textNoShape">
              <a:avLst/>
            </a:prstTxWarp>
          </a:bodyPr>
          <a:lstStyle>
            <a:lvl1pPr algn="r" defTabSz="862013">
              <a:defRPr sz="1100"/>
            </a:lvl1pPr>
          </a:lstStyle>
          <a:p>
            <a:fld id="{54E7F490-E965-9B42-AE49-DA4BC6E663B1}" type="slidenum">
              <a:rPr lang="de-CH"/>
              <a:pPr/>
              <a:t>‹Nr.›</a:t>
            </a:fld>
            <a:endParaRPr lang="de-CH"/>
          </a:p>
        </p:txBody>
      </p:sp>
    </p:spTree>
    <p:extLst>
      <p:ext uri="{BB962C8B-B14F-4D97-AF65-F5344CB8AC3E}">
        <p14:creationId xmlns:p14="http://schemas.microsoft.com/office/powerpoint/2010/main" val="49843891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ＭＳ Ｐゴシック" charset="0"/>
        <a:cs typeface="Arial" charset="0"/>
      </a:defRPr>
    </a:lvl1pPr>
    <a:lvl2pPr marL="457200" algn="l" rtl="0" fontAlgn="base">
      <a:spcBef>
        <a:spcPct val="30000"/>
      </a:spcBef>
      <a:spcAft>
        <a:spcPct val="0"/>
      </a:spcAft>
      <a:defRPr sz="1200" kern="1200">
        <a:solidFill>
          <a:schemeClr val="tx1"/>
        </a:solidFill>
        <a:latin typeface="Arial" charset="0"/>
        <a:ea typeface="Arial" charset="0"/>
        <a:cs typeface="Arial" charset="0"/>
      </a:defRPr>
    </a:lvl2pPr>
    <a:lvl3pPr marL="914400" algn="l" rtl="0" fontAlgn="base">
      <a:spcBef>
        <a:spcPct val="30000"/>
      </a:spcBef>
      <a:spcAft>
        <a:spcPct val="0"/>
      </a:spcAft>
      <a:defRPr sz="1200" kern="1200">
        <a:solidFill>
          <a:schemeClr val="tx1"/>
        </a:solidFill>
        <a:latin typeface="Arial" charset="0"/>
        <a:ea typeface="Arial" charset="0"/>
        <a:cs typeface="Arial" charset="0"/>
      </a:defRPr>
    </a:lvl3pPr>
    <a:lvl4pPr marL="1371600" algn="l" rtl="0" fontAlgn="base">
      <a:spcBef>
        <a:spcPct val="30000"/>
      </a:spcBef>
      <a:spcAft>
        <a:spcPct val="0"/>
      </a:spcAft>
      <a:defRPr sz="1200" kern="1200">
        <a:solidFill>
          <a:schemeClr val="tx1"/>
        </a:solidFill>
        <a:latin typeface="Arial" charset="0"/>
        <a:ea typeface="Arial" charset="0"/>
        <a:cs typeface="Arial" charset="0"/>
      </a:defRPr>
    </a:lvl4pPr>
    <a:lvl5pPr marL="1828800" algn="l" rtl="0" fontAlgn="base">
      <a:spcBef>
        <a:spcPct val="30000"/>
      </a:spcBef>
      <a:spcAft>
        <a:spcPct val="0"/>
      </a:spcAft>
      <a:defRPr sz="1200" kern="1200">
        <a:solidFill>
          <a:schemeClr val="tx1"/>
        </a:solidFill>
        <a:latin typeface="Arial" charset="0"/>
        <a:ea typeface="Arial" charset="0"/>
        <a:cs typeface="Arial" charset="0"/>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a:p>
        </p:txBody>
      </p:sp>
      <p:sp>
        <p:nvSpPr>
          <p:cNvPr id="4" name="Foliennummernplatzhalter 3"/>
          <p:cNvSpPr>
            <a:spLocks noGrp="1"/>
          </p:cNvSpPr>
          <p:nvPr>
            <p:ph type="sldNum" sz="quarter" idx="10"/>
          </p:nvPr>
        </p:nvSpPr>
        <p:spPr/>
        <p:txBody>
          <a:bodyPr/>
          <a:lstStyle/>
          <a:p>
            <a:fld id="{54E7F490-E965-9B42-AE49-DA4BC6E663B1}" type="slidenum">
              <a:rPr lang="de-CH" smtClean="0"/>
              <a:pPr/>
              <a:t>1</a:t>
            </a:fld>
            <a:endParaRPr lang="de-CH"/>
          </a:p>
        </p:txBody>
      </p:sp>
    </p:spTree>
    <p:extLst>
      <p:ext uri="{BB962C8B-B14F-4D97-AF65-F5344CB8AC3E}">
        <p14:creationId xmlns:p14="http://schemas.microsoft.com/office/powerpoint/2010/main" val="3412037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CH"/>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CH"/>
          </a:p>
        </p:txBody>
      </p:sp>
      <p:sp>
        <p:nvSpPr>
          <p:cNvPr id="4" name="Datumsplatzhalter 3"/>
          <p:cNvSpPr>
            <a:spLocks noGrp="1"/>
          </p:cNvSpPr>
          <p:nvPr>
            <p:ph type="dt" sz="half" idx="10"/>
          </p:nvPr>
        </p:nvSpPr>
        <p:spPr/>
        <p:txBody>
          <a:bodyPr/>
          <a:lstStyle/>
          <a:p>
            <a:fld id="{8CBF28DF-F4B4-A446-9574-2AFCA524B85E}" type="datetime1">
              <a:rPr lang="de-CH" smtClean="0"/>
              <a:pPr/>
              <a:t>25.02.2013</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r>
              <a:rPr lang="de-CH" smtClean="0"/>
              <a:t>Seite </a:t>
            </a:r>
            <a:fld id="{2D7392D4-820E-674E-A73D-B89FF5BCDF2B}" type="slidenum">
              <a:rPr lang="de-CH" smtClean="0"/>
              <a:pPr/>
              <a:t>‹Nr.›</a:t>
            </a:fld>
            <a:endParaRPr lang="de-CH"/>
          </a:p>
        </p:txBody>
      </p:sp>
    </p:spTree>
    <p:extLst>
      <p:ext uri="{BB962C8B-B14F-4D97-AF65-F5344CB8AC3E}">
        <p14:creationId xmlns:p14="http://schemas.microsoft.com/office/powerpoint/2010/main" val="1265859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8904C222-9265-5246-9584-C7960671A700}" type="datetime1">
              <a:rPr lang="de-CH" smtClean="0"/>
              <a:pPr/>
              <a:t>25.02.2013</a:t>
            </a:fld>
            <a:endParaRPr lang="de-CH"/>
          </a:p>
        </p:txBody>
      </p:sp>
      <p:sp>
        <p:nvSpPr>
          <p:cNvPr id="5" name="Fußzeilenplatzhalter 4"/>
          <p:cNvSpPr>
            <a:spLocks noGrp="1"/>
          </p:cNvSpPr>
          <p:nvPr>
            <p:ph type="ftr" sz="quarter" idx="11"/>
          </p:nvPr>
        </p:nvSpPr>
        <p:spPr/>
        <p:txBody>
          <a:bodyPr/>
          <a:lstStyle/>
          <a:p>
            <a:r>
              <a:rPr lang="de-CH" smtClean="0"/>
              <a:t>Titel der Präsentation, Autor</a:t>
            </a:r>
            <a:endParaRPr lang="de-CH"/>
          </a:p>
        </p:txBody>
      </p:sp>
      <p:sp>
        <p:nvSpPr>
          <p:cNvPr id="6" name="Foliennummernplatzhalter 5"/>
          <p:cNvSpPr>
            <a:spLocks noGrp="1"/>
          </p:cNvSpPr>
          <p:nvPr>
            <p:ph type="sldNum" sz="quarter" idx="12"/>
          </p:nvPr>
        </p:nvSpPr>
        <p:spPr/>
        <p:txBody>
          <a:bodyPr/>
          <a:lstStyle/>
          <a:p>
            <a:r>
              <a:rPr lang="de-CH" smtClean="0"/>
              <a:t>Seite </a:t>
            </a:r>
            <a:fld id="{E7051C69-781C-F94C-9D02-EB85E2626B4A}" type="slidenum">
              <a:rPr lang="de-CH" smtClean="0"/>
              <a:pPr/>
              <a:t>‹Nr.›</a:t>
            </a:fld>
            <a:endParaRPr lang="de-CH"/>
          </a:p>
        </p:txBody>
      </p:sp>
    </p:spTree>
    <p:extLst>
      <p:ext uri="{BB962C8B-B14F-4D97-AF65-F5344CB8AC3E}">
        <p14:creationId xmlns:p14="http://schemas.microsoft.com/office/powerpoint/2010/main" val="35072207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CH"/>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D032D741-8FEB-7441-AC46-4229231C5700}" type="datetime1">
              <a:rPr lang="de-CH" smtClean="0"/>
              <a:pPr/>
              <a:t>25.02.2013</a:t>
            </a:fld>
            <a:endParaRPr lang="de-CH"/>
          </a:p>
        </p:txBody>
      </p:sp>
      <p:sp>
        <p:nvSpPr>
          <p:cNvPr id="5" name="Fußzeilenplatzhalter 4"/>
          <p:cNvSpPr>
            <a:spLocks noGrp="1"/>
          </p:cNvSpPr>
          <p:nvPr>
            <p:ph type="ftr" sz="quarter" idx="11"/>
          </p:nvPr>
        </p:nvSpPr>
        <p:spPr/>
        <p:txBody>
          <a:bodyPr/>
          <a:lstStyle/>
          <a:p>
            <a:r>
              <a:rPr lang="de-CH" smtClean="0"/>
              <a:t>Titel der Präsentation, Autor</a:t>
            </a:r>
            <a:endParaRPr lang="de-CH"/>
          </a:p>
        </p:txBody>
      </p:sp>
      <p:sp>
        <p:nvSpPr>
          <p:cNvPr id="6" name="Foliennummernplatzhalter 5"/>
          <p:cNvSpPr>
            <a:spLocks noGrp="1"/>
          </p:cNvSpPr>
          <p:nvPr>
            <p:ph type="sldNum" sz="quarter" idx="12"/>
          </p:nvPr>
        </p:nvSpPr>
        <p:spPr/>
        <p:txBody>
          <a:bodyPr/>
          <a:lstStyle/>
          <a:p>
            <a:r>
              <a:rPr lang="de-CH" smtClean="0"/>
              <a:t>Seite </a:t>
            </a:r>
            <a:fld id="{F3EFF187-270C-5D4F-96D3-459B571913A0}" type="slidenum">
              <a:rPr lang="de-CH" smtClean="0"/>
              <a:pPr/>
              <a:t>‹Nr.›</a:t>
            </a:fld>
            <a:endParaRPr lang="de-CH"/>
          </a:p>
        </p:txBody>
      </p:sp>
    </p:spTree>
    <p:extLst>
      <p:ext uri="{BB962C8B-B14F-4D97-AF65-F5344CB8AC3E}">
        <p14:creationId xmlns:p14="http://schemas.microsoft.com/office/powerpoint/2010/main" val="1302175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10"/>
          </p:nvPr>
        </p:nvSpPr>
        <p:spPr/>
        <p:txBody>
          <a:bodyPr/>
          <a:lstStyle/>
          <a:p>
            <a:fld id="{5E360C7B-52EB-4F46-B7A2-EE134D41142D}" type="datetime1">
              <a:rPr lang="de-CH" smtClean="0"/>
              <a:pPr/>
              <a:t>25.02.2013</a:t>
            </a:fld>
            <a:endParaRPr lang="de-CH"/>
          </a:p>
        </p:txBody>
      </p:sp>
      <p:sp>
        <p:nvSpPr>
          <p:cNvPr id="5" name="Fußzeilenplatzhalter 4"/>
          <p:cNvSpPr>
            <a:spLocks noGrp="1"/>
          </p:cNvSpPr>
          <p:nvPr>
            <p:ph type="ftr" sz="quarter" idx="11"/>
          </p:nvPr>
        </p:nvSpPr>
        <p:spPr/>
        <p:txBody>
          <a:bodyPr/>
          <a:lstStyle/>
          <a:p>
            <a:r>
              <a:rPr lang="de-CH" smtClean="0"/>
              <a:t>Titel der Präsentation, Autor</a:t>
            </a:r>
            <a:endParaRPr lang="de-CH"/>
          </a:p>
        </p:txBody>
      </p:sp>
      <p:sp>
        <p:nvSpPr>
          <p:cNvPr id="6" name="Foliennummernplatzhalter 5"/>
          <p:cNvSpPr>
            <a:spLocks noGrp="1"/>
          </p:cNvSpPr>
          <p:nvPr>
            <p:ph type="sldNum" sz="quarter" idx="12"/>
          </p:nvPr>
        </p:nvSpPr>
        <p:spPr/>
        <p:txBody>
          <a:bodyPr/>
          <a:lstStyle/>
          <a:p>
            <a:r>
              <a:rPr lang="de-CH" smtClean="0"/>
              <a:t>Seite </a:t>
            </a:r>
            <a:fld id="{1C5791B1-6579-0B4D-B06F-613121D36EDE}" type="slidenum">
              <a:rPr lang="de-CH" smtClean="0"/>
              <a:pPr/>
              <a:t>‹Nr.›</a:t>
            </a:fld>
            <a:endParaRPr lang="de-CH"/>
          </a:p>
        </p:txBody>
      </p:sp>
    </p:spTree>
    <p:extLst>
      <p:ext uri="{BB962C8B-B14F-4D97-AF65-F5344CB8AC3E}">
        <p14:creationId xmlns:p14="http://schemas.microsoft.com/office/powerpoint/2010/main" val="609200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CH"/>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847EEDFF-6BF2-4744-AB59-25A5AB15F381}" type="datetime1">
              <a:rPr lang="de-CH" smtClean="0"/>
              <a:pPr/>
              <a:t>25.02.2013</a:t>
            </a:fld>
            <a:endParaRPr lang="de-CH"/>
          </a:p>
        </p:txBody>
      </p:sp>
      <p:sp>
        <p:nvSpPr>
          <p:cNvPr id="5" name="Fußzeilenplatzhalter 4"/>
          <p:cNvSpPr>
            <a:spLocks noGrp="1"/>
          </p:cNvSpPr>
          <p:nvPr>
            <p:ph type="ftr" sz="quarter" idx="11"/>
          </p:nvPr>
        </p:nvSpPr>
        <p:spPr/>
        <p:txBody>
          <a:bodyPr/>
          <a:lstStyle/>
          <a:p>
            <a:r>
              <a:rPr lang="de-CH" smtClean="0"/>
              <a:t>Titel der Präsentation, Autor</a:t>
            </a:r>
            <a:endParaRPr lang="de-CH"/>
          </a:p>
        </p:txBody>
      </p:sp>
      <p:sp>
        <p:nvSpPr>
          <p:cNvPr id="6" name="Foliennummernplatzhalter 5"/>
          <p:cNvSpPr>
            <a:spLocks noGrp="1"/>
          </p:cNvSpPr>
          <p:nvPr>
            <p:ph type="sldNum" sz="quarter" idx="12"/>
          </p:nvPr>
        </p:nvSpPr>
        <p:spPr/>
        <p:txBody>
          <a:bodyPr/>
          <a:lstStyle/>
          <a:p>
            <a:r>
              <a:rPr lang="de-CH" smtClean="0"/>
              <a:t>Seite </a:t>
            </a:r>
            <a:fld id="{9D46F3A4-F478-9440-BC8E-B732027F4C86}" type="slidenum">
              <a:rPr lang="de-CH" smtClean="0"/>
              <a:pPr/>
              <a:t>‹Nr.›</a:t>
            </a:fld>
            <a:endParaRPr lang="de-CH"/>
          </a:p>
        </p:txBody>
      </p:sp>
    </p:spTree>
    <p:extLst>
      <p:ext uri="{BB962C8B-B14F-4D97-AF65-F5344CB8AC3E}">
        <p14:creationId xmlns:p14="http://schemas.microsoft.com/office/powerpoint/2010/main" val="1123107604"/>
      </p:ext>
    </p:extLst>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Datumsplatzhalter 4"/>
          <p:cNvSpPr>
            <a:spLocks noGrp="1"/>
          </p:cNvSpPr>
          <p:nvPr>
            <p:ph type="dt" sz="half" idx="10"/>
          </p:nvPr>
        </p:nvSpPr>
        <p:spPr/>
        <p:txBody>
          <a:bodyPr/>
          <a:lstStyle/>
          <a:p>
            <a:fld id="{3379FB43-4BAA-8C4F-A1E2-A2BAB39206F9}" type="datetime1">
              <a:rPr lang="de-CH" smtClean="0"/>
              <a:pPr/>
              <a:t>25.02.2013</a:t>
            </a:fld>
            <a:endParaRPr lang="de-CH"/>
          </a:p>
        </p:txBody>
      </p:sp>
      <p:sp>
        <p:nvSpPr>
          <p:cNvPr id="6" name="Fußzeilenplatzhalter 5"/>
          <p:cNvSpPr>
            <a:spLocks noGrp="1"/>
          </p:cNvSpPr>
          <p:nvPr>
            <p:ph type="ftr" sz="quarter" idx="11"/>
          </p:nvPr>
        </p:nvSpPr>
        <p:spPr/>
        <p:txBody>
          <a:bodyPr/>
          <a:lstStyle/>
          <a:p>
            <a:r>
              <a:rPr lang="de-CH" smtClean="0"/>
              <a:t>Titel der Präsentation, Autor</a:t>
            </a:r>
            <a:endParaRPr lang="de-CH"/>
          </a:p>
        </p:txBody>
      </p:sp>
      <p:sp>
        <p:nvSpPr>
          <p:cNvPr id="7" name="Foliennummernplatzhalter 6"/>
          <p:cNvSpPr>
            <a:spLocks noGrp="1"/>
          </p:cNvSpPr>
          <p:nvPr>
            <p:ph type="sldNum" sz="quarter" idx="12"/>
          </p:nvPr>
        </p:nvSpPr>
        <p:spPr/>
        <p:txBody>
          <a:bodyPr/>
          <a:lstStyle/>
          <a:p>
            <a:r>
              <a:rPr lang="de-CH" smtClean="0"/>
              <a:t>Seite </a:t>
            </a:r>
            <a:fld id="{2DE4770F-A338-B342-A5D5-244756632F21}" type="slidenum">
              <a:rPr lang="de-CH" smtClean="0"/>
              <a:pPr/>
              <a:t>‹Nr.›</a:t>
            </a:fld>
            <a:endParaRPr lang="de-CH"/>
          </a:p>
        </p:txBody>
      </p:sp>
    </p:spTree>
    <p:extLst>
      <p:ext uri="{BB962C8B-B14F-4D97-AF65-F5344CB8AC3E}">
        <p14:creationId xmlns:p14="http://schemas.microsoft.com/office/powerpoint/2010/main" val="39835666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CH"/>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7" name="Datumsplatzhalter 6"/>
          <p:cNvSpPr>
            <a:spLocks noGrp="1"/>
          </p:cNvSpPr>
          <p:nvPr>
            <p:ph type="dt" sz="half" idx="10"/>
          </p:nvPr>
        </p:nvSpPr>
        <p:spPr/>
        <p:txBody>
          <a:bodyPr/>
          <a:lstStyle/>
          <a:p>
            <a:fld id="{3E08A508-ACB5-EA40-9784-4227B9D2FCC7}" type="datetime1">
              <a:rPr lang="de-CH" smtClean="0"/>
              <a:pPr/>
              <a:t>25.02.2013</a:t>
            </a:fld>
            <a:endParaRPr lang="de-CH"/>
          </a:p>
        </p:txBody>
      </p:sp>
      <p:sp>
        <p:nvSpPr>
          <p:cNvPr id="8" name="Fußzeilenplatzhalter 7"/>
          <p:cNvSpPr>
            <a:spLocks noGrp="1"/>
          </p:cNvSpPr>
          <p:nvPr>
            <p:ph type="ftr" sz="quarter" idx="11"/>
          </p:nvPr>
        </p:nvSpPr>
        <p:spPr/>
        <p:txBody>
          <a:bodyPr/>
          <a:lstStyle/>
          <a:p>
            <a:r>
              <a:rPr lang="de-CH" smtClean="0"/>
              <a:t>Titel der Präsentation, Autor</a:t>
            </a:r>
            <a:endParaRPr lang="de-CH"/>
          </a:p>
        </p:txBody>
      </p:sp>
      <p:sp>
        <p:nvSpPr>
          <p:cNvPr id="9" name="Foliennummernplatzhalter 8"/>
          <p:cNvSpPr>
            <a:spLocks noGrp="1"/>
          </p:cNvSpPr>
          <p:nvPr>
            <p:ph type="sldNum" sz="quarter" idx="12"/>
          </p:nvPr>
        </p:nvSpPr>
        <p:spPr/>
        <p:txBody>
          <a:bodyPr/>
          <a:lstStyle/>
          <a:p>
            <a:r>
              <a:rPr lang="de-CH" smtClean="0"/>
              <a:t>Seite </a:t>
            </a:r>
            <a:fld id="{297E869C-771E-B945-9516-92117C0EEAD0}" type="slidenum">
              <a:rPr lang="de-CH" smtClean="0"/>
              <a:pPr/>
              <a:t>‹Nr.›</a:t>
            </a:fld>
            <a:endParaRPr lang="de-CH"/>
          </a:p>
        </p:txBody>
      </p:sp>
    </p:spTree>
    <p:extLst>
      <p:ext uri="{BB962C8B-B14F-4D97-AF65-F5344CB8AC3E}">
        <p14:creationId xmlns:p14="http://schemas.microsoft.com/office/powerpoint/2010/main" val="1153137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CH"/>
          </a:p>
        </p:txBody>
      </p:sp>
      <p:sp>
        <p:nvSpPr>
          <p:cNvPr id="3" name="Datumsplatzhalter 2"/>
          <p:cNvSpPr>
            <a:spLocks noGrp="1"/>
          </p:cNvSpPr>
          <p:nvPr>
            <p:ph type="dt" sz="half" idx="10"/>
          </p:nvPr>
        </p:nvSpPr>
        <p:spPr/>
        <p:txBody>
          <a:bodyPr/>
          <a:lstStyle/>
          <a:p>
            <a:fld id="{73226E01-7249-5048-9DA7-0CE70B09F9F4}" type="datetime1">
              <a:rPr lang="de-CH" smtClean="0"/>
              <a:pPr/>
              <a:t>25.02.2013</a:t>
            </a:fld>
            <a:endParaRPr lang="de-CH"/>
          </a:p>
        </p:txBody>
      </p:sp>
      <p:sp>
        <p:nvSpPr>
          <p:cNvPr id="4" name="Fußzeilenplatzhalter 3"/>
          <p:cNvSpPr>
            <a:spLocks noGrp="1"/>
          </p:cNvSpPr>
          <p:nvPr>
            <p:ph type="ftr" sz="quarter" idx="11"/>
          </p:nvPr>
        </p:nvSpPr>
        <p:spPr/>
        <p:txBody>
          <a:bodyPr/>
          <a:lstStyle/>
          <a:p>
            <a:r>
              <a:rPr lang="de-CH" smtClean="0"/>
              <a:t>Titel der Präsentation, Autor</a:t>
            </a:r>
            <a:endParaRPr lang="de-CH"/>
          </a:p>
        </p:txBody>
      </p:sp>
      <p:sp>
        <p:nvSpPr>
          <p:cNvPr id="5" name="Foliennummernplatzhalter 4"/>
          <p:cNvSpPr>
            <a:spLocks noGrp="1"/>
          </p:cNvSpPr>
          <p:nvPr>
            <p:ph type="sldNum" sz="quarter" idx="12"/>
          </p:nvPr>
        </p:nvSpPr>
        <p:spPr/>
        <p:txBody>
          <a:bodyPr/>
          <a:lstStyle/>
          <a:p>
            <a:r>
              <a:rPr lang="de-CH" smtClean="0"/>
              <a:t>Seite </a:t>
            </a:r>
            <a:fld id="{25BB1AB0-9216-5944-841B-2A7418D2F24D}" type="slidenum">
              <a:rPr lang="de-CH" smtClean="0"/>
              <a:pPr/>
              <a:t>‹Nr.›</a:t>
            </a:fld>
            <a:endParaRPr lang="de-CH"/>
          </a:p>
        </p:txBody>
      </p:sp>
    </p:spTree>
    <p:extLst>
      <p:ext uri="{BB962C8B-B14F-4D97-AF65-F5344CB8AC3E}">
        <p14:creationId xmlns:p14="http://schemas.microsoft.com/office/powerpoint/2010/main" val="1329811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06C9BA0-9D6B-5D4E-9FEA-FA5491F8F276}" type="datetime1">
              <a:rPr lang="de-CH" smtClean="0"/>
              <a:pPr/>
              <a:t>25.02.2013</a:t>
            </a:fld>
            <a:endParaRPr lang="de-CH"/>
          </a:p>
        </p:txBody>
      </p:sp>
      <p:sp>
        <p:nvSpPr>
          <p:cNvPr id="3" name="Fußzeilenplatzhalter 2"/>
          <p:cNvSpPr>
            <a:spLocks noGrp="1"/>
          </p:cNvSpPr>
          <p:nvPr>
            <p:ph type="ftr" sz="quarter" idx="11"/>
          </p:nvPr>
        </p:nvSpPr>
        <p:spPr/>
        <p:txBody>
          <a:bodyPr/>
          <a:lstStyle/>
          <a:p>
            <a:r>
              <a:rPr lang="de-CH" smtClean="0"/>
              <a:t>Titel der Präsentation, Autor</a:t>
            </a:r>
            <a:endParaRPr lang="de-CH"/>
          </a:p>
        </p:txBody>
      </p:sp>
      <p:sp>
        <p:nvSpPr>
          <p:cNvPr id="4" name="Foliennummernplatzhalter 3"/>
          <p:cNvSpPr>
            <a:spLocks noGrp="1"/>
          </p:cNvSpPr>
          <p:nvPr>
            <p:ph type="sldNum" sz="quarter" idx="12"/>
          </p:nvPr>
        </p:nvSpPr>
        <p:spPr/>
        <p:txBody>
          <a:bodyPr/>
          <a:lstStyle/>
          <a:p>
            <a:r>
              <a:rPr lang="de-CH" smtClean="0"/>
              <a:t>Seite </a:t>
            </a:r>
            <a:fld id="{6DADB232-8830-5A47-BAA5-95C1DE269B83}" type="slidenum">
              <a:rPr lang="de-CH" smtClean="0"/>
              <a:pPr/>
              <a:t>‹Nr.›</a:t>
            </a:fld>
            <a:endParaRPr lang="de-CH"/>
          </a:p>
        </p:txBody>
      </p:sp>
    </p:spTree>
    <p:extLst>
      <p:ext uri="{BB962C8B-B14F-4D97-AF65-F5344CB8AC3E}">
        <p14:creationId xmlns:p14="http://schemas.microsoft.com/office/powerpoint/2010/main" val="1672214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CH"/>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47EEDFF-6BF2-4744-AB59-25A5AB15F381}" type="datetime1">
              <a:rPr lang="de-CH" smtClean="0"/>
              <a:pPr/>
              <a:t>25.02.2013</a:t>
            </a:fld>
            <a:endParaRPr lang="de-CH"/>
          </a:p>
        </p:txBody>
      </p:sp>
      <p:sp>
        <p:nvSpPr>
          <p:cNvPr id="6" name="Fußzeilenplatzhalter 5"/>
          <p:cNvSpPr>
            <a:spLocks noGrp="1"/>
          </p:cNvSpPr>
          <p:nvPr>
            <p:ph type="ftr" sz="quarter" idx="11"/>
          </p:nvPr>
        </p:nvSpPr>
        <p:spPr/>
        <p:txBody>
          <a:bodyPr/>
          <a:lstStyle/>
          <a:p>
            <a:r>
              <a:rPr lang="de-CH" smtClean="0"/>
              <a:t>Titel der Präsentation, Autor</a:t>
            </a:r>
            <a:endParaRPr lang="de-CH"/>
          </a:p>
        </p:txBody>
      </p:sp>
      <p:sp>
        <p:nvSpPr>
          <p:cNvPr id="7" name="Foliennummernplatzhalter 6"/>
          <p:cNvSpPr>
            <a:spLocks noGrp="1"/>
          </p:cNvSpPr>
          <p:nvPr>
            <p:ph type="sldNum" sz="quarter" idx="12"/>
          </p:nvPr>
        </p:nvSpPr>
        <p:spPr/>
        <p:txBody>
          <a:bodyPr/>
          <a:lstStyle/>
          <a:p>
            <a:r>
              <a:rPr lang="de-CH" smtClean="0"/>
              <a:t>Seite </a:t>
            </a:r>
            <a:fld id="{9D46F3A4-F478-9440-BC8E-B732027F4C86}" type="slidenum">
              <a:rPr lang="de-CH" smtClean="0"/>
              <a:pPr/>
              <a:t>‹Nr.›</a:t>
            </a:fld>
            <a:endParaRPr lang="de-CH"/>
          </a:p>
        </p:txBody>
      </p:sp>
    </p:spTree>
    <p:extLst>
      <p:ext uri="{BB962C8B-B14F-4D97-AF65-F5344CB8AC3E}">
        <p14:creationId xmlns:p14="http://schemas.microsoft.com/office/powerpoint/2010/main" val="161227920"/>
      </p:ext>
    </p:extLst>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CH"/>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847EEDFF-6BF2-4744-AB59-25A5AB15F381}" type="datetime1">
              <a:rPr lang="de-CH" smtClean="0"/>
              <a:pPr/>
              <a:t>25.02.2013</a:t>
            </a:fld>
            <a:endParaRPr lang="de-CH"/>
          </a:p>
        </p:txBody>
      </p:sp>
      <p:sp>
        <p:nvSpPr>
          <p:cNvPr id="6" name="Fußzeilenplatzhalter 5"/>
          <p:cNvSpPr>
            <a:spLocks noGrp="1"/>
          </p:cNvSpPr>
          <p:nvPr>
            <p:ph type="ftr" sz="quarter" idx="11"/>
          </p:nvPr>
        </p:nvSpPr>
        <p:spPr/>
        <p:txBody>
          <a:bodyPr/>
          <a:lstStyle/>
          <a:p>
            <a:r>
              <a:rPr lang="de-CH" smtClean="0"/>
              <a:t>Titel der Präsentation, Autor</a:t>
            </a:r>
            <a:endParaRPr lang="de-CH"/>
          </a:p>
        </p:txBody>
      </p:sp>
      <p:sp>
        <p:nvSpPr>
          <p:cNvPr id="7" name="Foliennummernplatzhalter 6"/>
          <p:cNvSpPr>
            <a:spLocks noGrp="1"/>
          </p:cNvSpPr>
          <p:nvPr>
            <p:ph type="sldNum" sz="quarter" idx="12"/>
          </p:nvPr>
        </p:nvSpPr>
        <p:spPr/>
        <p:txBody>
          <a:bodyPr/>
          <a:lstStyle/>
          <a:p>
            <a:r>
              <a:rPr lang="de-CH" smtClean="0"/>
              <a:t>Seite </a:t>
            </a:r>
            <a:fld id="{9D46F3A4-F478-9440-BC8E-B732027F4C86}" type="slidenum">
              <a:rPr lang="de-CH" smtClean="0"/>
              <a:pPr/>
              <a:t>‹Nr.›</a:t>
            </a:fld>
            <a:endParaRPr lang="de-CH"/>
          </a:p>
        </p:txBody>
      </p:sp>
    </p:spTree>
    <p:extLst>
      <p:ext uri="{BB962C8B-B14F-4D97-AF65-F5344CB8AC3E}">
        <p14:creationId xmlns:p14="http://schemas.microsoft.com/office/powerpoint/2010/main" val="4152926694"/>
      </p:ext>
    </p:extLst>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CH"/>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CH"/>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7EEDFF-6BF2-4744-AB59-25A5AB15F381}" type="datetime1">
              <a:rPr lang="de-CH" smtClean="0"/>
              <a:pPr/>
              <a:t>25.02.2013</a:t>
            </a:fld>
            <a:endParaRPr lang="de-CH"/>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de-CH" smtClean="0"/>
              <a:t>Titel der Präsentation, Autor</a:t>
            </a:r>
            <a:endParaRPr lang="de-CH"/>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de-CH" smtClean="0"/>
              <a:t>Seite </a:t>
            </a:r>
            <a:fld id="{9D46F3A4-F478-9440-BC8E-B732027F4C86}" type="slidenum">
              <a:rPr lang="de-CH" smtClean="0"/>
              <a:pPr/>
              <a:t>‹Nr.›</a:t>
            </a:fld>
            <a:endParaRPr lang="de-CH"/>
          </a:p>
        </p:txBody>
      </p:sp>
    </p:spTree>
    <p:extLst>
      <p:ext uri="{BB962C8B-B14F-4D97-AF65-F5344CB8AC3E}">
        <p14:creationId xmlns:p14="http://schemas.microsoft.com/office/powerpoint/2010/main" val="1616285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stzh.c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de-CH" smtClean="0"/>
              <a:t>Hier steht der Titel der Präsentation</a:t>
            </a:r>
            <a:endParaRPr lang="de-CH"/>
          </a:p>
        </p:txBody>
      </p:sp>
      <p:sp>
        <p:nvSpPr>
          <p:cNvPr id="2051" name="Rectangle 3"/>
          <p:cNvSpPr>
            <a:spLocks noGrp="1" noChangeArrowheads="1"/>
          </p:cNvSpPr>
          <p:nvPr>
            <p:ph type="subTitle" idx="1"/>
          </p:nvPr>
        </p:nvSpPr>
        <p:spPr/>
        <p:txBody>
          <a:bodyPr/>
          <a:lstStyle/>
          <a:p>
            <a:r>
              <a:rPr lang="de-CH" smtClean="0"/>
              <a:t>Untertitel</a:t>
            </a:r>
          </a:p>
          <a:p>
            <a:r>
              <a:rPr lang="de-CH" smtClean="0"/>
              <a:t>Autorschaft</a:t>
            </a:r>
            <a:endParaRPr lang="de-CH"/>
          </a:p>
        </p:txBody>
      </p:sp>
      <p:sp>
        <p:nvSpPr>
          <p:cNvPr id="4" name="Rectangle 4"/>
          <p:cNvSpPr>
            <a:spLocks noGrp="1" noChangeArrowheads="1"/>
          </p:cNvSpPr>
          <p:nvPr>
            <p:ph type="dt" sz="half" idx="10"/>
          </p:nvPr>
        </p:nvSpPr>
        <p:spPr/>
        <p:txBody>
          <a:bodyPr/>
          <a:lstStyle/>
          <a:p>
            <a:fld id="{BAC829BD-4403-FF44-80DE-A0B8C7DC457D}" type="datetime1">
              <a:rPr lang="de-CH" smtClean="0"/>
              <a:pPr/>
              <a:t>25.02.2013</a:t>
            </a:fld>
            <a:endParaRPr lang="de-CH"/>
          </a:p>
        </p:txBody>
      </p:sp>
      <p:sp>
        <p:nvSpPr>
          <p:cNvPr id="5" name="Rectangle 6"/>
          <p:cNvSpPr>
            <a:spLocks noGrp="1" noChangeArrowheads="1"/>
          </p:cNvSpPr>
          <p:nvPr>
            <p:ph type="sldNum" sz="quarter" idx="12"/>
          </p:nvPr>
        </p:nvSpPr>
        <p:spPr/>
        <p:txBody>
          <a:bodyPr/>
          <a:lstStyle/>
          <a:p>
            <a:r>
              <a:rPr lang="de-CH" smtClean="0"/>
              <a:t>Seite </a:t>
            </a:r>
            <a:fld id="{4A24626C-687B-874B-940C-ECDAC1F949C5}" type="slidenum">
              <a:rPr lang="de-CH" smtClean="0"/>
              <a:pPr/>
              <a:t>1</a:t>
            </a:fld>
            <a:endParaRPr lang="de-CH"/>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gray">
          <a:solidFill>
            <a:schemeClr val="accent2"/>
          </a:solidFill>
        </p:spPr>
        <p:txBody>
          <a:bodyPr/>
          <a:lstStyle/>
          <a:p>
            <a:r>
              <a:rPr lang="de-CH">
                <a:solidFill>
                  <a:schemeClr val="bg1"/>
                </a:solidFill>
              </a:rPr>
              <a:t>Kapiteltitel</a:t>
            </a:r>
          </a:p>
        </p:txBody>
      </p:sp>
      <p:sp>
        <p:nvSpPr>
          <p:cNvPr id="4" name="Datumsplatzhalter 2"/>
          <p:cNvSpPr>
            <a:spLocks noGrp="1"/>
          </p:cNvSpPr>
          <p:nvPr>
            <p:ph type="dt" sz="half" idx="10"/>
          </p:nvPr>
        </p:nvSpPr>
        <p:spPr/>
        <p:txBody>
          <a:bodyPr/>
          <a:lstStyle/>
          <a:p>
            <a:fld id="{B03FE292-C88B-FB4D-AEBF-ED6F4679BF35}" type="datetime1">
              <a:rPr lang="de-CH"/>
              <a:pPr/>
              <a:t>25.02.2013</a:t>
            </a:fld>
            <a:endParaRPr lang="de-CH"/>
          </a:p>
        </p:txBody>
      </p:sp>
      <p:sp>
        <p:nvSpPr>
          <p:cNvPr id="5" name="Fußzeilenplatzhalter 3"/>
          <p:cNvSpPr>
            <a:spLocks noGrp="1"/>
          </p:cNvSpPr>
          <p:nvPr>
            <p:ph type="ftr" sz="quarter" idx="11"/>
          </p:nvPr>
        </p:nvSpPr>
        <p:spPr/>
        <p:txBody>
          <a:bodyPr/>
          <a:lstStyle/>
          <a:p>
            <a:r>
              <a:rPr lang="de-CH"/>
              <a:t>Titel der Präsentation, Autor</a:t>
            </a:r>
          </a:p>
        </p:txBody>
      </p:sp>
      <p:sp>
        <p:nvSpPr>
          <p:cNvPr id="6" name="Foliennummernplatzhalter 4"/>
          <p:cNvSpPr>
            <a:spLocks noGrp="1"/>
          </p:cNvSpPr>
          <p:nvPr>
            <p:ph type="sldNum" sz="quarter" idx="12"/>
          </p:nvPr>
        </p:nvSpPr>
        <p:spPr/>
        <p:txBody>
          <a:bodyPr/>
          <a:lstStyle/>
          <a:p>
            <a:r>
              <a:rPr lang="de-CH"/>
              <a:t>Seite </a:t>
            </a:r>
            <a:fld id="{C56958ED-1E23-8E4A-A137-71DF52DFF3E9}" type="slidenum">
              <a:rPr lang="de-CH"/>
              <a:pPr/>
              <a:t>2</a:t>
            </a:fld>
            <a:endParaRPr lang="de-CH"/>
          </a:p>
        </p:txBody>
      </p:sp>
      <p:sp>
        <p:nvSpPr>
          <p:cNvPr id="10244" name="Rectangle 4"/>
          <p:cNvSpPr>
            <a:spLocks noChangeArrowheads="1"/>
          </p:cNvSpPr>
          <p:nvPr/>
        </p:nvSpPr>
        <p:spPr bwMode="gray">
          <a:xfrm>
            <a:off x="0" y="1125538"/>
            <a:ext cx="9144000" cy="573246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0" tIns="0" rIns="0" bIns="0" anchor="ctr"/>
          <a:lstStyle/>
          <a:p>
            <a:endParaRPr lang="de-DE"/>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de-CH"/>
              <a:t>Inhaltsverzeichnis</a:t>
            </a:r>
          </a:p>
        </p:txBody>
      </p:sp>
      <p:sp>
        <p:nvSpPr>
          <p:cNvPr id="6147" name="Rectangle 3"/>
          <p:cNvSpPr>
            <a:spLocks noGrp="1" noChangeArrowheads="1"/>
          </p:cNvSpPr>
          <p:nvPr>
            <p:ph idx="1"/>
          </p:nvPr>
        </p:nvSpPr>
        <p:spPr/>
        <p:txBody>
          <a:bodyPr/>
          <a:lstStyle/>
          <a:p>
            <a:pPr lvl="1"/>
            <a:r>
              <a:rPr lang="de-CH"/>
              <a:t>Dies ist Blindsatz</a:t>
            </a:r>
          </a:p>
          <a:p>
            <a:pPr lvl="1"/>
            <a:r>
              <a:rPr lang="de-CH"/>
              <a:t>Und braucht nicht gelesen</a:t>
            </a:r>
          </a:p>
          <a:p>
            <a:pPr lvl="1"/>
            <a:r>
              <a:rPr lang="de-CH"/>
              <a:t>Er stellt lediglich Art,</a:t>
            </a:r>
          </a:p>
          <a:p>
            <a:pPr lvl="1"/>
            <a:r>
              <a:rPr lang="de-CH"/>
              <a:t>Stand und Grad von</a:t>
            </a:r>
          </a:p>
          <a:p>
            <a:pPr lvl="1"/>
            <a:r>
              <a:rPr lang="de-CH"/>
              <a:t>Schriftsatz im Entwurf dar.</a:t>
            </a:r>
          </a:p>
          <a:p>
            <a:pPr lvl="1"/>
            <a:r>
              <a:rPr lang="de-CH"/>
              <a:t>Hier weiter lesen</a:t>
            </a:r>
          </a:p>
          <a:p>
            <a:pPr lvl="1"/>
            <a:r>
              <a:rPr lang="de-CH"/>
              <a:t>Zeitverschwendung, da der</a:t>
            </a:r>
          </a:p>
          <a:p>
            <a:pPr lvl="1"/>
            <a:r>
              <a:rPr lang="de-CH"/>
              <a:t>Text im nächsten Satz anfängt</a:t>
            </a:r>
          </a:p>
        </p:txBody>
      </p:sp>
      <p:sp>
        <p:nvSpPr>
          <p:cNvPr id="4" name="Datumsplatzhalter 3"/>
          <p:cNvSpPr>
            <a:spLocks noGrp="1"/>
          </p:cNvSpPr>
          <p:nvPr>
            <p:ph type="dt" sz="half" idx="10"/>
          </p:nvPr>
        </p:nvSpPr>
        <p:spPr/>
        <p:txBody>
          <a:bodyPr/>
          <a:lstStyle/>
          <a:p>
            <a:fld id="{008A62EB-EACF-1B4B-B963-37A876572198}" type="datetime1">
              <a:rPr lang="de-CH"/>
              <a:pPr/>
              <a:t>25.02.2013</a:t>
            </a:fld>
            <a:endParaRPr lang="de-CH"/>
          </a:p>
        </p:txBody>
      </p:sp>
      <p:sp>
        <p:nvSpPr>
          <p:cNvPr id="5" name="Fußzeilenplatzhalter 4"/>
          <p:cNvSpPr>
            <a:spLocks noGrp="1"/>
          </p:cNvSpPr>
          <p:nvPr>
            <p:ph type="ftr" sz="quarter" idx="11"/>
          </p:nvPr>
        </p:nvSpPr>
        <p:spPr/>
        <p:txBody>
          <a:bodyPr/>
          <a:lstStyle/>
          <a:p>
            <a:r>
              <a:rPr lang="de-CH"/>
              <a:t>Titel der Präsentation, Autor</a:t>
            </a:r>
          </a:p>
        </p:txBody>
      </p:sp>
      <p:sp>
        <p:nvSpPr>
          <p:cNvPr id="6" name="Foliennummernplatzhalter 5"/>
          <p:cNvSpPr>
            <a:spLocks noGrp="1"/>
          </p:cNvSpPr>
          <p:nvPr>
            <p:ph type="sldNum" sz="quarter" idx="12"/>
          </p:nvPr>
        </p:nvSpPr>
        <p:spPr/>
        <p:txBody>
          <a:bodyPr/>
          <a:lstStyle/>
          <a:p>
            <a:r>
              <a:rPr lang="de-CH"/>
              <a:t>Seite </a:t>
            </a:r>
            <a:fld id="{E9DDE316-F9FF-4C48-92B0-FF77709BEAF6}" type="slidenum">
              <a:rPr lang="de-CH"/>
              <a:pPr/>
              <a:t>3</a:t>
            </a:fld>
            <a:endParaRPr lang="de-CH"/>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normAutofit fontScale="90000"/>
          </a:bodyPr>
          <a:lstStyle/>
          <a:p>
            <a:r>
              <a:rPr lang="de-CH"/>
              <a:t>Unterlänge. Das ist der Folientitel, der auch über zwei Zeilen gehen kann.</a:t>
            </a:r>
          </a:p>
        </p:txBody>
      </p:sp>
      <p:sp>
        <p:nvSpPr>
          <p:cNvPr id="7171" name="Rectangle 3"/>
          <p:cNvSpPr>
            <a:spLocks noGrp="1" noChangeArrowheads="1"/>
          </p:cNvSpPr>
          <p:nvPr>
            <p:ph idx="1"/>
          </p:nvPr>
        </p:nvSpPr>
        <p:spPr/>
        <p:txBody>
          <a:bodyPr>
            <a:normAutofit fontScale="70000" lnSpcReduction="20000"/>
          </a:bodyPr>
          <a:lstStyle/>
          <a:p>
            <a:r>
              <a:rPr lang="de-CH" dirty="0"/>
              <a:t>Dies ist Blindsatz und braucht nicht gelesen zu werden. Er stellt lediglich Art, Stand und Grad von Schriftsatz im Entwurf dar. Hier weiter zu lesen, wäre </a:t>
            </a:r>
            <a:br>
              <a:rPr lang="de-CH" dirty="0"/>
            </a:br>
            <a:r>
              <a:rPr lang="de-CH" dirty="0"/>
              <a:t>reine Zeitverschwendung, da der Text im nächsten Satz von vorn anfängt.</a:t>
            </a:r>
          </a:p>
          <a:p>
            <a:r>
              <a:rPr lang="de-CH" dirty="0"/>
              <a:t>Dies ist Blindsatz und braucht nicht gelesen zu werden. Dies ist Blindsatz und braucht nicht gelesen zu werden. Er stellt lediglich Art, Stand und Grad von Schriftsatz dar. Hier weiter zu lesen, wäre reine Zeitverschwendung, da der Text im nächsten Satz von vorn anfängt. Dies ist Blindsatz und braucht nicht gelesen zu werden. Er stellt lediglich Art,</a:t>
            </a:r>
          </a:p>
          <a:p>
            <a:r>
              <a:rPr lang="de-CH" dirty="0"/>
              <a:t>Stand und Grad von Schriftsatz im Entwurf dar. Hier weiter</a:t>
            </a:r>
            <a:br>
              <a:rPr lang="de-CH" dirty="0"/>
            </a:br>
            <a:r>
              <a:rPr lang="de-CH" dirty="0"/>
              <a:t>reine Zeitverschwendung, da der Text im nächsten Satz von.</a:t>
            </a:r>
          </a:p>
          <a:p>
            <a:r>
              <a:rPr lang="de-CH" dirty="0" smtClean="0">
                <a:hlinkClick r:id="rId2"/>
              </a:rPr>
              <a:t>www.stzh.ch</a:t>
            </a:r>
            <a:endParaRPr lang="de-CH" dirty="0"/>
          </a:p>
        </p:txBody>
      </p:sp>
      <p:sp>
        <p:nvSpPr>
          <p:cNvPr id="4" name="Datumsplatzhalter 3"/>
          <p:cNvSpPr>
            <a:spLocks noGrp="1"/>
          </p:cNvSpPr>
          <p:nvPr>
            <p:ph type="dt" sz="half" idx="10"/>
          </p:nvPr>
        </p:nvSpPr>
        <p:spPr/>
        <p:txBody>
          <a:bodyPr/>
          <a:lstStyle/>
          <a:p>
            <a:fld id="{B8B3DAC2-5CAD-2840-816F-C98432BC8288}" type="datetime1">
              <a:rPr lang="de-CH"/>
              <a:pPr/>
              <a:t>25.02.2013</a:t>
            </a:fld>
            <a:endParaRPr lang="de-CH"/>
          </a:p>
        </p:txBody>
      </p:sp>
      <p:sp>
        <p:nvSpPr>
          <p:cNvPr id="5" name="Fußzeilenplatzhalter 4"/>
          <p:cNvSpPr>
            <a:spLocks noGrp="1"/>
          </p:cNvSpPr>
          <p:nvPr>
            <p:ph type="ftr" sz="quarter" idx="11"/>
          </p:nvPr>
        </p:nvSpPr>
        <p:spPr/>
        <p:txBody>
          <a:bodyPr/>
          <a:lstStyle/>
          <a:p>
            <a:r>
              <a:rPr lang="de-CH"/>
              <a:t>Titel der Präsentation, Autor</a:t>
            </a:r>
          </a:p>
        </p:txBody>
      </p:sp>
      <p:sp>
        <p:nvSpPr>
          <p:cNvPr id="6" name="Foliennummernplatzhalter 5"/>
          <p:cNvSpPr>
            <a:spLocks noGrp="1"/>
          </p:cNvSpPr>
          <p:nvPr>
            <p:ph type="sldNum" sz="quarter" idx="12"/>
          </p:nvPr>
        </p:nvSpPr>
        <p:spPr/>
        <p:txBody>
          <a:bodyPr/>
          <a:lstStyle/>
          <a:p>
            <a:r>
              <a:rPr lang="de-CH"/>
              <a:t>Seite </a:t>
            </a:r>
            <a:fld id="{5FE53467-384A-8A48-BFCB-FC70BCC81C81}" type="slidenum">
              <a:rPr lang="de-CH"/>
              <a:pPr/>
              <a:t>4</a:t>
            </a:fld>
            <a:endParaRPr lang="de-CH"/>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de-CH" dirty="0" smtClean="0"/>
              <a:t>Zeichnen</a:t>
            </a:r>
            <a:endParaRPr lang="de-CH" dirty="0"/>
          </a:p>
        </p:txBody>
      </p:sp>
      <p:sp>
        <p:nvSpPr>
          <p:cNvPr id="4" name="Datumsplatzhalter 3"/>
          <p:cNvSpPr>
            <a:spLocks noGrp="1"/>
          </p:cNvSpPr>
          <p:nvPr>
            <p:ph type="dt" sz="half" idx="10"/>
          </p:nvPr>
        </p:nvSpPr>
        <p:spPr/>
        <p:txBody>
          <a:bodyPr/>
          <a:lstStyle/>
          <a:p>
            <a:fld id="{5E360C7B-52EB-4F46-B7A2-EE134D41142D}" type="datetime1">
              <a:rPr lang="de-CH" smtClean="0"/>
              <a:pPr/>
              <a:t>25.02.2013</a:t>
            </a:fld>
            <a:endParaRPr lang="de-CH"/>
          </a:p>
        </p:txBody>
      </p:sp>
      <p:sp>
        <p:nvSpPr>
          <p:cNvPr id="5" name="Fußzeilenplatzhalter 4"/>
          <p:cNvSpPr>
            <a:spLocks noGrp="1"/>
          </p:cNvSpPr>
          <p:nvPr>
            <p:ph type="ftr" sz="quarter" idx="11"/>
          </p:nvPr>
        </p:nvSpPr>
        <p:spPr/>
        <p:txBody>
          <a:bodyPr/>
          <a:lstStyle/>
          <a:p>
            <a:r>
              <a:rPr lang="de-CH" smtClean="0"/>
              <a:t>Titel der Präsentation, Autor</a:t>
            </a:r>
            <a:endParaRPr lang="de-CH"/>
          </a:p>
        </p:txBody>
      </p:sp>
      <p:sp>
        <p:nvSpPr>
          <p:cNvPr id="6" name="Foliennummernplatzhalter 5"/>
          <p:cNvSpPr>
            <a:spLocks noGrp="1"/>
          </p:cNvSpPr>
          <p:nvPr>
            <p:ph type="sldNum" sz="quarter" idx="12"/>
          </p:nvPr>
        </p:nvSpPr>
        <p:spPr/>
        <p:txBody>
          <a:bodyPr/>
          <a:lstStyle/>
          <a:p>
            <a:r>
              <a:rPr lang="de-CH" smtClean="0"/>
              <a:t>Seite </a:t>
            </a:r>
            <a:fld id="{1C5791B1-6579-0B4D-B06F-613121D36EDE}" type="slidenum">
              <a:rPr lang="de-CH" smtClean="0"/>
              <a:pPr/>
              <a:t>5</a:t>
            </a:fld>
            <a:endParaRPr lang="de-CH"/>
          </a:p>
        </p:txBody>
      </p:sp>
      <p:grpSp>
        <p:nvGrpSpPr>
          <p:cNvPr id="153" name="Gruppieren 152"/>
          <p:cNvGrpSpPr/>
          <p:nvPr/>
        </p:nvGrpSpPr>
        <p:grpSpPr>
          <a:xfrm>
            <a:off x="1953261" y="2564607"/>
            <a:ext cx="3467196" cy="2209288"/>
            <a:chOff x="1953261" y="2564607"/>
            <a:chExt cx="3467196" cy="2209288"/>
          </a:xfrm>
        </p:grpSpPr>
        <p:grpSp>
          <p:nvGrpSpPr>
            <p:cNvPr id="36" name="Gruppieren 35"/>
            <p:cNvGrpSpPr/>
            <p:nvPr/>
          </p:nvGrpSpPr>
          <p:grpSpPr>
            <a:xfrm>
              <a:off x="1953261" y="2564607"/>
              <a:ext cx="1496529" cy="1230326"/>
              <a:chOff x="1953261" y="2564607"/>
              <a:chExt cx="2275296" cy="1761414"/>
            </a:xfrm>
          </p:grpSpPr>
          <p:grpSp>
            <p:nvGrpSpPr>
              <p:cNvPr id="11" name="Gruppieren 10"/>
              <p:cNvGrpSpPr/>
              <p:nvPr/>
            </p:nvGrpSpPr>
            <p:grpSpPr>
              <a:xfrm>
                <a:off x="2985428" y="2769545"/>
                <a:ext cx="1008112" cy="587447"/>
                <a:chOff x="2985428" y="2769545"/>
                <a:chExt cx="4324324" cy="1903465"/>
              </a:xfrm>
            </p:grpSpPr>
            <p:sp>
              <p:nvSpPr>
                <p:cNvPr id="8" name="Pfeil nach links 7"/>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9" name="Pfeil nach links 8"/>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0" name="Pfeil nach links 9"/>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2" name="Gruppieren 11"/>
              <p:cNvGrpSpPr/>
              <p:nvPr/>
            </p:nvGrpSpPr>
            <p:grpSpPr>
              <a:xfrm>
                <a:off x="3220445" y="3282239"/>
                <a:ext cx="1008112" cy="587447"/>
                <a:chOff x="2985428" y="2769545"/>
                <a:chExt cx="4324324" cy="1903465"/>
              </a:xfrm>
            </p:grpSpPr>
            <p:sp>
              <p:nvSpPr>
                <p:cNvPr id="13" name="Pfeil nach links 12"/>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 name="Pfeil nach links 13"/>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5" name="Pfeil nach links 14"/>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6" name="Gruppieren 15"/>
              <p:cNvGrpSpPr/>
              <p:nvPr/>
            </p:nvGrpSpPr>
            <p:grpSpPr>
              <a:xfrm>
                <a:off x="2472820" y="3241001"/>
                <a:ext cx="1008112" cy="587447"/>
                <a:chOff x="2985428" y="2769545"/>
                <a:chExt cx="4324324" cy="1903465"/>
              </a:xfrm>
            </p:grpSpPr>
            <p:sp>
              <p:nvSpPr>
                <p:cNvPr id="17" name="Pfeil nach links 16"/>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8" name="Pfeil nach links 17"/>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9" name="Pfeil nach links 18"/>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20" name="Gruppieren 19"/>
              <p:cNvGrpSpPr/>
              <p:nvPr/>
            </p:nvGrpSpPr>
            <p:grpSpPr>
              <a:xfrm>
                <a:off x="2482787" y="3738574"/>
                <a:ext cx="1008112" cy="587447"/>
                <a:chOff x="2985428" y="2769545"/>
                <a:chExt cx="4324324" cy="1903465"/>
              </a:xfrm>
            </p:grpSpPr>
            <p:sp>
              <p:nvSpPr>
                <p:cNvPr id="21" name="Pfeil nach links 20"/>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22" name="Pfeil nach links 21"/>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23" name="Pfeil nach links 22"/>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24" name="Gruppieren 23"/>
              <p:cNvGrpSpPr/>
              <p:nvPr/>
            </p:nvGrpSpPr>
            <p:grpSpPr>
              <a:xfrm>
                <a:off x="1953261" y="3054203"/>
                <a:ext cx="1008112" cy="587447"/>
                <a:chOff x="2985428" y="2769545"/>
                <a:chExt cx="4324324" cy="1903465"/>
              </a:xfrm>
            </p:grpSpPr>
            <p:sp>
              <p:nvSpPr>
                <p:cNvPr id="25" name="Pfeil nach links 24"/>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26" name="Pfeil nach links 25"/>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27" name="Pfeil nach links 26"/>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28" name="Gruppieren 27"/>
              <p:cNvGrpSpPr/>
              <p:nvPr/>
            </p:nvGrpSpPr>
            <p:grpSpPr>
              <a:xfrm>
                <a:off x="2037535" y="2564607"/>
                <a:ext cx="1008112" cy="587447"/>
                <a:chOff x="2985428" y="2769545"/>
                <a:chExt cx="4324324" cy="1903465"/>
              </a:xfrm>
            </p:grpSpPr>
            <p:sp>
              <p:nvSpPr>
                <p:cNvPr id="29" name="Pfeil nach links 28"/>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30" name="Pfeil nach links 29"/>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31" name="Pfeil nach links 30"/>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32" name="Gruppieren 31"/>
              <p:cNvGrpSpPr/>
              <p:nvPr/>
            </p:nvGrpSpPr>
            <p:grpSpPr>
              <a:xfrm>
                <a:off x="2676695" y="2570343"/>
                <a:ext cx="1008112" cy="587447"/>
                <a:chOff x="2985428" y="2769545"/>
                <a:chExt cx="4324324" cy="1903465"/>
              </a:xfrm>
            </p:grpSpPr>
            <p:sp>
              <p:nvSpPr>
                <p:cNvPr id="33" name="Pfeil nach links 32"/>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34" name="Pfeil nach links 33"/>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35" name="Pfeil nach links 34"/>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grpSp>
          <p:nvGrpSpPr>
            <p:cNvPr id="37" name="Gruppieren 36"/>
            <p:cNvGrpSpPr/>
            <p:nvPr/>
          </p:nvGrpSpPr>
          <p:grpSpPr>
            <a:xfrm>
              <a:off x="3923928" y="2938341"/>
              <a:ext cx="1496529" cy="1230326"/>
              <a:chOff x="1953261" y="2564607"/>
              <a:chExt cx="2275296" cy="1761414"/>
            </a:xfrm>
          </p:grpSpPr>
          <p:grpSp>
            <p:nvGrpSpPr>
              <p:cNvPr id="38" name="Gruppieren 37"/>
              <p:cNvGrpSpPr/>
              <p:nvPr/>
            </p:nvGrpSpPr>
            <p:grpSpPr>
              <a:xfrm>
                <a:off x="2985428" y="2769545"/>
                <a:ext cx="1008112" cy="587447"/>
                <a:chOff x="2985428" y="2769545"/>
                <a:chExt cx="4324324" cy="1903465"/>
              </a:xfrm>
            </p:grpSpPr>
            <p:sp>
              <p:nvSpPr>
                <p:cNvPr id="63" name="Pfeil nach links 62"/>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64" name="Pfeil nach links 63"/>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65" name="Pfeil nach links 64"/>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39" name="Gruppieren 38"/>
              <p:cNvGrpSpPr/>
              <p:nvPr/>
            </p:nvGrpSpPr>
            <p:grpSpPr>
              <a:xfrm>
                <a:off x="3220445" y="3282239"/>
                <a:ext cx="1008112" cy="587447"/>
                <a:chOff x="2985428" y="2769545"/>
                <a:chExt cx="4324324" cy="1903465"/>
              </a:xfrm>
            </p:grpSpPr>
            <p:sp>
              <p:nvSpPr>
                <p:cNvPr id="60" name="Pfeil nach links 59"/>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61" name="Pfeil nach links 60"/>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62" name="Pfeil nach links 61"/>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40" name="Gruppieren 39"/>
              <p:cNvGrpSpPr/>
              <p:nvPr/>
            </p:nvGrpSpPr>
            <p:grpSpPr>
              <a:xfrm>
                <a:off x="2472820" y="3241001"/>
                <a:ext cx="1008112" cy="587447"/>
                <a:chOff x="2985428" y="2769545"/>
                <a:chExt cx="4324324" cy="1903465"/>
              </a:xfrm>
            </p:grpSpPr>
            <p:sp>
              <p:nvSpPr>
                <p:cNvPr id="57" name="Pfeil nach links 56"/>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8" name="Pfeil nach links 57"/>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9" name="Pfeil nach links 58"/>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41" name="Gruppieren 40"/>
              <p:cNvGrpSpPr/>
              <p:nvPr/>
            </p:nvGrpSpPr>
            <p:grpSpPr>
              <a:xfrm>
                <a:off x="2482787" y="3738574"/>
                <a:ext cx="1008112" cy="587447"/>
                <a:chOff x="2985428" y="2769545"/>
                <a:chExt cx="4324324" cy="1903465"/>
              </a:xfrm>
            </p:grpSpPr>
            <p:sp>
              <p:nvSpPr>
                <p:cNvPr id="54" name="Pfeil nach links 53"/>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5" name="Pfeil nach links 54"/>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6" name="Pfeil nach links 55"/>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42" name="Gruppieren 41"/>
              <p:cNvGrpSpPr/>
              <p:nvPr/>
            </p:nvGrpSpPr>
            <p:grpSpPr>
              <a:xfrm>
                <a:off x="1953261" y="3054203"/>
                <a:ext cx="1008112" cy="587447"/>
                <a:chOff x="2985428" y="2769545"/>
                <a:chExt cx="4324324" cy="1903465"/>
              </a:xfrm>
            </p:grpSpPr>
            <p:sp>
              <p:nvSpPr>
                <p:cNvPr id="51" name="Pfeil nach links 50"/>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2" name="Pfeil nach links 51"/>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3" name="Pfeil nach links 52"/>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43" name="Gruppieren 42"/>
              <p:cNvGrpSpPr/>
              <p:nvPr/>
            </p:nvGrpSpPr>
            <p:grpSpPr>
              <a:xfrm>
                <a:off x="2037535" y="2564607"/>
                <a:ext cx="1008112" cy="587447"/>
                <a:chOff x="2985428" y="2769545"/>
                <a:chExt cx="4324324" cy="1903465"/>
              </a:xfrm>
            </p:grpSpPr>
            <p:sp>
              <p:nvSpPr>
                <p:cNvPr id="48" name="Pfeil nach links 47"/>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49" name="Pfeil nach links 48"/>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50" name="Pfeil nach links 49"/>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44" name="Gruppieren 43"/>
              <p:cNvGrpSpPr/>
              <p:nvPr/>
            </p:nvGrpSpPr>
            <p:grpSpPr>
              <a:xfrm>
                <a:off x="2676695" y="2570343"/>
                <a:ext cx="1008112" cy="587447"/>
                <a:chOff x="2985428" y="2769545"/>
                <a:chExt cx="4324324" cy="1903465"/>
              </a:xfrm>
            </p:grpSpPr>
            <p:sp>
              <p:nvSpPr>
                <p:cNvPr id="45" name="Pfeil nach links 44"/>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46" name="Pfeil nach links 45"/>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47" name="Pfeil nach links 46"/>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grpSp>
          <p:nvGrpSpPr>
            <p:cNvPr id="66" name="Gruppieren 65"/>
            <p:cNvGrpSpPr/>
            <p:nvPr/>
          </p:nvGrpSpPr>
          <p:grpSpPr>
            <a:xfrm>
              <a:off x="2764590" y="3543569"/>
              <a:ext cx="1496529" cy="1230326"/>
              <a:chOff x="1953261" y="2564607"/>
              <a:chExt cx="2275296" cy="1761414"/>
            </a:xfrm>
          </p:grpSpPr>
          <p:grpSp>
            <p:nvGrpSpPr>
              <p:cNvPr id="67" name="Gruppieren 66"/>
              <p:cNvGrpSpPr/>
              <p:nvPr/>
            </p:nvGrpSpPr>
            <p:grpSpPr>
              <a:xfrm>
                <a:off x="2985428" y="2769545"/>
                <a:ext cx="1008112" cy="587447"/>
                <a:chOff x="2985428" y="2769545"/>
                <a:chExt cx="4324324" cy="1903465"/>
              </a:xfrm>
            </p:grpSpPr>
            <p:sp>
              <p:nvSpPr>
                <p:cNvPr id="92" name="Pfeil nach links 91"/>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93" name="Pfeil nach links 92"/>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94" name="Pfeil nach links 93"/>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68" name="Gruppieren 67"/>
              <p:cNvGrpSpPr/>
              <p:nvPr/>
            </p:nvGrpSpPr>
            <p:grpSpPr>
              <a:xfrm>
                <a:off x="3220445" y="3282239"/>
                <a:ext cx="1008112" cy="587447"/>
                <a:chOff x="2985428" y="2769545"/>
                <a:chExt cx="4324324" cy="1903465"/>
              </a:xfrm>
            </p:grpSpPr>
            <p:sp>
              <p:nvSpPr>
                <p:cNvPr id="89" name="Pfeil nach links 88"/>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90" name="Pfeil nach links 89"/>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91" name="Pfeil nach links 90"/>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69" name="Gruppieren 68"/>
              <p:cNvGrpSpPr/>
              <p:nvPr/>
            </p:nvGrpSpPr>
            <p:grpSpPr>
              <a:xfrm>
                <a:off x="2472820" y="3241001"/>
                <a:ext cx="1008112" cy="587447"/>
                <a:chOff x="2985428" y="2769545"/>
                <a:chExt cx="4324324" cy="1903465"/>
              </a:xfrm>
            </p:grpSpPr>
            <p:sp>
              <p:nvSpPr>
                <p:cNvPr id="86" name="Pfeil nach links 85"/>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7" name="Pfeil nach links 86"/>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8" name="Pfeil nach links 87"/>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70" name="Gruppieren 69"/>
              <p:cNvGrpSpPr/>
              <p:nvPr/>
            </p:nvGrpSpPr>
            <p:grpSpPr>
              <a:xfrm>
                <a:off x="2482787" y="3738574"/>
                <a:ext cx="1008112" cy="587447"/>
                <a:chOff x="2985428" y="2769545"/>
                <a:chExt cx="4324324" cy="1903465"/>
              </a:xfrm>
            </p:grpSpPr>
            <p:sp>
              <p:nvSpPr>
                <p:cNvPr id="83" name="Pfeil nach links 82"/>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4" name="Pfeil nach links 83"/>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5" name="Pfeil nach links 84"/>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71" name="Gruppieren 70"/>
              <p:cNvGrpSpPr/>
              <p:nvPr/>
            </p:nvGrpSpPr>
            <p:grpSpPr>
              <a:xfrm>
                <a:off x="1953261" y="3054203"/>
                <a:ext cx="1008112" cy="587447"/>
                <a:chOff x="2985428" y="2769545"/>
                <a:chExt cx="4324324" cy="1903465"/>
              </a:xfrm>
            </p:grpSpPr>
            <p:sp>
              <p:nvSpPr>
                <p:cNvPr id="80" name="Pfeil nach links 79"/>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1" name="Pfeil nach links 80"/>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82" name="Pfeil nach links 81"/>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72" name="Gruppieren 71"/>
              <p:cNvGrpSpPr/>
              <p:nvPr/>
            </p:nvGrpSpPr>
            <p:grpSpPr>
              <a:xfrm>
                <a:off x="2037535" y="2564607"/>
                <a:ext cx="1008112" cy="587447"/>
                <a:chOff x="2985428" y="2769545"/>
                <a:chExt cx="4324324" cy="1903465"/>
              </a:xfrm>
            </p:grpSpPr>
            <p:sp>
              <p:nvSpPr>
                <p:cNvPr id="77" name="Pfeil nach links 76"/>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78" name="Pfeil nach links 77"/>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79" name="Pfeil nach links 78"/>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73" name="Gruppieren 72"/>
              <p:cNvGrpSpPr/>
              <p:nvPr/>
            </p:nvGrpSpPr>
            <p:grpSpPr>
              <a:xfrm>
                <a:off x="2676695" y="2570343"/>
                <a:ext cx="1008112" cy="587447"/>
                <a:chOff x="2985428" y="2769545"/>
                <a:chExt cx="4324324" cy="1903465"/>
              </a:xfrm>
            </p:grpSpPr>
            <p:sp>
              <p:nvSpPr>
                <p:cNvPr id="74" name="Pfeil nach links 73"/>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75" name="Pfeil nach links 74"/>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76" name="Pfeil nach links 75"/>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grpSp>
          <p:nvGrpSpPr>
            <p:cNvPr id="95" name="Gruppieren 94"/>
            <p:cNvGrpSpPr/>
            <p:nvPr/>
          </p:nvGrpSpPr>
          <p:grpSpPr>
            <a:xfrm>
              <a:off x="3510249" y="2618936"/>
              <a:ext cx="1496529" cy="1230326"/>
              <a:chOff x="1953261" y="2564607"/>
              <a:chExt cx="2275296" cy="1761414"/>
            </a:xfrm>
          </p:grpSpPr>
          <p:grpSp>
            <p:nvGrpSpPr>
              <p:cNvPr id="96" name="Gruppieren 95"/>
              <p:cNvGrpSpPr/>
              <p:nvPr/>
            </p:nvGrpSpPr>
            <p:grpSpPr>
              <a:xfrm>
                <a:off x="2985428" y="2769545"/>
                <a:ext cx="1008112" cy="587447"/>
                <a:chOff x="2985428" y="2769545"/>
                <a:chExt cx="4324324" cy="1903465"/>
              </a:xfrm>
            </p:grpSpPr>
            <p:sp>
              <p:nvSpPr>
                <p:cNvPr id="121" name="Pfeil nach links 120"/>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22" name="Pfeil nach links 121"/>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23" name="Pfeil nach links 122"/>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97" name="Gruppieren 96"/>
              <p:cNvGrpSpPr/>
              <p:nvPr/>
            </p:nvGrpSpPr>
            <p:grpSpPr>
              <a:xfrm>
                <a:off x="3220445" y="3282239"/>
                <a:ext cx="1008112" cy="587447"/>
                <a:chOff x="2985428" y="2769545"/>
                <a:chExt cx="4324324" cy="1903465"/>
              </a:xfrm>
            </p:grpSpPr>
            <p:sp>
              <p:nvSpPr>
                <p:cNvPr id="118" name="Pfeil nach links 117"/>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9" name="Pfeil nach links 118"/>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20" name="Pfeil nach links 119"/>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98" name="Gruppieren 97"/>
              <p:cNvGrpSpPr/>
              <p:nvPr/>
            </p:nvGrpSpPr>
            <p:grpSpPr>
              <a:xfrm>
                <a:off x="2472820" y="3241001"/>
                <a:ext cx="1008112" cy="587447"/>
                <a:chOff x="2985428" y="2769545"/>
                <a:chExt cx="4324324" cy="1903465"/>
              </a:xfrm>
            </p:grpSpPr>
            <p:sp>
              <p:nvSpPr>
                <p:cNvPr id="115" name="Pfeil nach links 114"/>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6" name="Pfeil nach links 115"/>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7" name="Pfeil nach links 116"/>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99" name="Gruppieren 98"/>
              <p:cNvGrpSpPr/>
              <p:nvPr/>
            </p:nvGrpSpPr>
            <p:grpSpPr>
              <a:xfrm>
                <a:off x="2482787" y="3738574"/>
                <a:ext cx="1008112" cy="587447"/>
                <a:chOff x="2985428" y="2769545"/>
                <a:chExt cx="4324324" cy="1903465"/>
              </a:xfrm>
            </p:grpSpPr>
            <p:sp>
              <p:nvSpPr>
                <p:cNvPr id="112" name="Pfeil nach links 111"/>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3" name="Pfeil nach links 112"/>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4" name="Pfeil nach links 113"/>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00" name="Gruppieren 99"/>
              <p:cNvGrpSpPr/>
              <p:nvPr/>
            </p:nvGrpSpPr>
            <p:grpSpPr>
              <a:xfrm>
                <a:off x="1953261" y="3054203"/>
                <a:ext cx="1008112" cy="587447"/>
                <a:chOff x="2985428" y="2769545"/>
                <a:chExt cx="4324324" cy="1903465"/>
              </a:xfrm>
            </p:grpSpPr>
            <p:sp>
              <p:nvSpPr>
                <p:cNvPr id="109" name="Pfeil nach links 108"/>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0" name="Pfeil nach links 109"/>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11" name="Pfeil nach links 110"/>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01" name="Gruppieren 100"/>
              <p:cNvGrpSpPr/>
              <p:nvPr/>
            </p:nvGrpSpPr>
            <p:grpSpPr>
              <a:xfrm>
                <a:off x="2037535" y="2564607"/>
                <a:ext cx="1008112" cy="587447"/>
                <a:chOff x="2985428" y="2769545"/>
                <a:chExt cx="4324324" cy="1903465"/>
              </a:xfrm>
            </p:grpSpPr>
            <p:sp>
              <p:nvSpPr>
                <p:cNvPr id="106" name="Pfeil nach links 105"/>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07" name="Pfeil nach links 106"/>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08" name="Pfeil nach links 107"/>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02" name="Gruppieren 101"/>
              <p:cNvGrpSpPr/>
              <p:nvPr/>
            </p:nvGrpSpPr>
            <p:grpSpPr>
              <a:xfrm>
                <a:off x="2676695" y="2570343"/>
                <a:ext cx="1008112" cy="587447"/>
                <a:chOff x="2985428" y="2769545"/>
                <a:chExt cx="4324324" cy="1903465"/>
              </a:xfrm>
            </p:grpSpPr>
            <p:sp>
              <p:nvSpPr>
                <p:cNvPr id="103" name="Pfeil nach links 102"/>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04" name="Pfeil nach links 103"/>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05" name="Pfeil nach links 104"/>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grpSp>
          <p:nvGrpSpPr>
            <p:cNvPr id="124" name="Gruppieren 123"/>
            <p:cNvGrpSpPr/>
            <p:nvPr/>
          </p:nvGrpSpPr>
          <p:grpSpPr>
            <a:xfrm>
              <a:off x="2350911" y="3224164"/>
              <a:ext cx="1496529" cy="1230326"/>
              <a:chOff x="1953261" y="2564607"/>
              <a:chExt cx="2275296" cy="1761414"/>
            </a:xfrm>
          </p:grpSpPr>
          <p:grpSp>
            <p:nvGrpSpPr>
              <p:cNvPr id="125" name="Gruppieren 124"/>
              <p:cNvGrpSpPr/>
              <p:nvPr/>
            </p:nvGrpSpPr>
            <p:grpSpPr>
              <a:xfrm>
                <a:off x="2985428" y="2769545"/>
                <a:ext cx="1008112" cy="587447"/>
                <a:chOff x="2985428" y="2769545"/>
                <a:chExt cx="4324324" cy="1903465"/>
              </a:xfrm>
            </p:grpSpPr>
            <p:sp>
              <p:nvSpPr>
                <p:cNvPr id="150" name="Pfeil nach links 149"/>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51" name="Pfeil nach links 150"/>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52" name="Pfeil nach links 151"/>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26" name="Gruppieren 125"/>
              <p:cNvGrpSpPr/>
              <p:nvPr/>
            </p:nvGrpSpPr>
            <p:grpSpPr>
              <a:xfrm>
                <a:off x="3220445" y="3282239"/>
                <a:ext cx="1008112" cy="587447"/>
                <a:chOff x="2985428" y="2769545"/>
                <a:chExt cx="4324324" cy="1903465"/>
              </a:xfrm>
            </p:grpSpPr>
            <p:sp>
              <p:nvSpPr>
                <p:cNvPr id="147" name="Pfeil nach links 146"/>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8" name="Pfeil nach links 147"/>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9" name="Pfeil nach links 148"/>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27" name="Gruppieren 126"/>
              <p:cNvGrpSpPr/>
              <p:nvPr/>
            </p:nvGrpSpPr>
            <p:grpSpPr>
              <a:xfrm>
                <a:off x="2472820" y="3241001"/>
                <a:ext cx="1008112" cy="587447"/>
                <a:chOff x="2985428" y="2769545"/>
                <a:chExt cx="4324324" cy="1903465"/>
              </a:xfrm>
            </p:grpSpPr>
            <p:sp>
              <p:nvSpPr>
                <p:cNvPr id="144" name="Pfeil nach links 143"/>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5" name="Pfeil nach links 144"/>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6" name="Pfeil nach links 145"/>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28" name="Gruppieren 127"/>
              <p:cNvGrpSpPr/>
              <p:nvPr/>
            </p:nvGrpSpPr>
            <p:grpSpPr>
              <a:xfrm>
                <a:off x="2482787" y="3738574"/>
                <a:ext cx="1008112" cy="587447"/>
                <a:chOff x="2985428" y="2769545"/>
                <a:chExt cx="4324324" cy="1903465"/>
              </a:xfrm>
            </p:grpSpPr>
            <p:sp>
              <p:nvSpPr>
                <p:cNvPr id="141" name="Pfeil nach links 140"/>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2" name="Pfeil nach links 141"/>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3" name="Pfeil nach links 142"/>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29" name="Gruppieren 128"/>
              <p:cNvGrpSpPr/>
              <p:nvPr/>
            </p:nvGrpSpPr>
            <p:grpSpPr>
              <a:xfrm>
                <a:off x="1953261" y="3054203"/>
                <a:ext cx="1008112" cy="587447"/>
                <a:chOff x="2985428" y="2769545"/>
                <a:chExt cx="4324324" cy="1903465"/>
              </a:xfrm>
            </p:grpSpPr>
            <p:sp>
              <p:nvSpPr>
                <p:cNvPr id="138" name="Pfeil nach links 137"/>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39" name="Pfeil nach links 138"/>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40" name="Pfeil nach links 139"/>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30" name="Gruppieren 129"/>
              <p:cNvGrpSpPr/>
              <p:nvPr/>
            </p:nvGrpSpPr>
            <p:grpSpPr>
              <a:xfrm>
                <a:off x="2037535" y="2564607"/>
                <a:ext cx="1008112" cy="587447"/>
                <a:chOff x="2985428" y="2769545"/>
                <a:chExt cx="4324324" cy="1903465"/>
              </a:xfrm>
            </p:grpSpPr>
            <p:sp>
              <p:nvSpPr>
                <p:cNvPr id="135" name="Pfeil nach links 134"/>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36" name="Pfeil nach links 135"/>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37" name="Pfeil nach links 136"/>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nvGrpSpPr>
              <p:cNvPr id="131" name="Gruppieren 130"/>
              <p:cNvGrpSpPr/>
              <p:nvPr/>
            </p:nvGrpSpPr>
            <p:grpSpPr>
              <a:xfrm>
                <a:off x="2676695" y="2570343"/>
                <a:ext cx="1008112" cy="587447"/>
                <a:chOff x="2985428" y="2769545"/>
                <a:chExt cx="4324324" cy="1903465"/>
              </a:xfrm>
            </p:grpSpPr>
            <p:sp>
              <p:nvSpPr>
                <p:cNvPr id="132" name="Pfeil nach links 131"/>
                <p:cNvSpPr/>
                <p:nvPr/>
              </p:nvSpPr>
              <p:spPr bwMode="auto">
                <a:xfrm rot="9083559">
                  <a:off x="2985428" y="3592889"/>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33" name="Pfeil nach links 132"/>
                <p:cNvSpPr/>
                <p:nvPr/>
              </p:nvSpPr>
              <p:spPr bwMode="auto">
                <a:xfrm rot="9083559">
                  <a:off x="3273460" y="4168954"/>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sp>
              <p:nvSpPr>
                <p:cNvPr id="134" name="Pfeil nach links 133"/>
                <p:cNvSpPr/>
                <p:nvPr/>
              </p:nvSpPr>
              <p:spPr bwMode="auto">
                <a:xfrm rot="20005473">
                  <a:off x="5293528" y="2769545"/>
                  <a:ext cx="2016224" cy="504056"/>
                </a:xfrm>
                <a:prstGeom prst="leftArrow">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000000"/>
                    </a:solidFill>
                    <a:effectLst/>
                    <a:latin typeface="Arial" charset="0"/>
                    <a:ea typeface="ＭＳ Ｐゴシック" charset="0"/>
                    <a:cs typeface="Arial" charset="0"/>
                  </a:endParaRPr>
                </a:p>
              </p:txBody>
            </p:sp>
          </p:grpSp>
        </p:grpSp>
      </p:grpSp>
      <p:sp>
        <p:nvSpPr>
          <p:cNvPr id="154" name="Smiley 153"/>
          <p:cNvSpPr/>
          <p:nvPr/>
        </p:nvSpPr>
        <p:spPr bwMode="auto">
          <a:xfrm>
            <a:off x="5103328" y="1473493"/>
            <a:ext cx="498130" cy="507772"/>
          </a:xfrm>
          <a:prstGeom prst="smileyFace">
            <a:avLst/>
          </a:prstGeom>
          <a:solidFill>
            <a:srgbClr val="FFFF00"/>
          </a:solidFill>
          <a:ln w="9525" cap="flat" cmpd="sng" algn="ctr">
            <a:solidFill>
              <a:schemeClr val="tx1"/>
            </a:solidFill>
            <a:prstDash val="solid"/>
            <a:round/>
            <a:headEnd type="none" w="med" len="med"/>
            <a:tailEnd type="none" w="med" len="med"/>
          </a:ln>
          <a:effectLst/>
          <a:extLst/>
        </p:spPr>
        <p:txBody>
          <a:bodyPr vert="horz" wrap="none" lIns="0" tIns="0" rIns="0" bIns="0" numCol="1" rtlCol="0" anchor="t" anchorCtr="0" compatLnSpc="1">
            <a:prstTxWarp prst="textNoShape">
              <a:avLst/>
            </a:prstTxWarp>
          </a:bodyPr>
          <a:lstStyle/>
          <a:p>
            <a:endParaRPr lang="de-CH" sz="2400">
              <a:solidFill>
                <a:srgbClr val="FFFF00"/>
              </a:solidFill>
              <a:latin typeface="Arial" charset="0"/>
              <a:ea typeface="ＭＳ Ｐゴシック" charset="0"/>
              <a:cs typeface="Arial" charset="0"/>
            </a:endParaRPr>
          </a:p>
        </p:txBody>
      </p:sp>
      <p:sp>
        <p:nvSpPr>
          <p:cNvPr id="155" name="Sonne 154"/>
          <p:cNvSpPr/>
          <p:nvPr/>
        </p:nvSpPr>
        <p:spPr bwMode="auto">
          <a:xfrm>
            <a:off x="923068" y="4174322"/>
            <a:ext cx="1398361" cy="1254586"/>
          </a:xfrm>
          <a:prstGeom prst="sun">
            <a:avLst>
              <a:gd name="adj" fmla="val 35131"/>
            </a:avLst>
          </a:prstGeom>
          <a:solidFill>
            <a:srgbClr val="FFFF00"/>
          </a:solidFill>
          <a:ln w="9525" cap="flat" cmpd="sng" algn="ctr">
            <a:solidFill>
              <a:schemeClr val="tx1"/>
            </a:solidFill>
            <a:prstDash val="solid"/>
            <a:round/>
            <a:headEnd type="none" w="med" len="med"/>
            <a:tailEnd type="none" w="med" len="med"/>
          </a:ln>
          <a:effectLst/>
          <a:extLst/>
        </p:spPr>
        <p:txBody>
          <a:bodyPr vert="horz" wrap="non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CH" sz="2400" b="0" i="0" u="none" strike="noStrike" cap="none" normalizeH="0" baseline="0">
              <a:ln>
                <a:noFill/>
              </a:ln>
              <a:solidFill>
                <a:srgbClr val="FFFF00"/>
              </a:solidFill>
              <a:effectLst/>
              <a:latin typeface="Arial" charset="0"/>
              <a:ea typeface="ＭＳ Ｐゴシック" charset="0"/>
              <a:cs typeface="Arial" charset="0"/>
            </a:endParaRPr>
          </a:p>
        </p:txBody>
      </p:sp>
      <p:graphicFrame>
        <p:nvGraphicFramePr>
          <p:cNvPr id="156" name="Diagramm 155"/>
          <p:cNvGraphicFramePr/>
          <p:nvPr>
            <p:extLst>
              <p:ext uri="{D42A27DB-BD31-4B8C-83A1-F6EECF244321}">
                <p14:modId xmlns:p14="http://schemas.microsoft.com/office/powerpoint/2010/main" val="3560368496"/>
              </p:ext>
            </p:extLst>
          </p:nvPr>
        </p:nvGraphicFramePr>
        <p:xfrm>
          <a:off x="5117855" y="3845016"/>
          <a:ext cx="3630609" cy="18882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7" name="Smiley 156"/>
          <p:cNvSpPr/>
          <p:nvPr/>
        </p:nvSpPr>
        <p:spPr bwMode="auto">
          <a:xfrm>
            <a:off x="6141804" y="2019268"/>
            <a:ext cx="498130" cy="507772"/>
          </a:xfrm>
          <a:prstGeom prst="smileyFace">
            <a:avLst/>
          </a:prstGeom>
          <a:solidFill>
            <a:srgbClr val="FFFF00"/>
          </a:solidFill>
          <a:ln w="9525" cap="flat" cmpd="sng" algn="ctr">
            <a:solidFill>
              <a:schemeClr val="tx1"/>
            </a:solidFill>
            <a:prstDash val="solid"/>
            <a:round/>
            <a:headEnd type="none" w="med" len="med"/>
            <a:tailEnd type="none" w="med" len="med"/>
          </a:ln>
          <a:effectLst/>
          <a:extLst/>
        </p:spPr>
        <p:txBody>
          <a:bodyPr vert="horz" wrap="none" lIns="0" tIns="0" rIns="0" bIns="0" numCol="1" rtlCol="0" anchor="t" anchorCtr="0" compatLnSpc="1">
            <a:prstTxWarp prst="textNoShape">
              <a:avLst/>
            </a:prstTxWarp>
          </a:bodyPr>
          <a:lstStyle/>
          <a:p>
            <a:endParaRPr lang="de-CH" sz="2400">
              <a:solidFill>
                <a:srgbClr val="FFFF00"/>
              </a:solidFill>
              <a:latin typeface="Arial" charset="0"/>
              <a:ea typeface="ＭＳ Ｐゴシック" charset="0"/>
              <a:cs typeface="Arial" charset="0"/>
            </a:endParaRPr>
          </a:p>
        </p:txBody>
      </p:sp>
      <p:sp>
        <p:nvSpPr>
          <p:cNvPr id="158" name="Smiley 157"/>
          <p:cNvSpPr/>
          <p:nvPr/>
        </p:nvSpPr>
        <p:spPr bwMode="auto">
          <a:xfrm>
            <a:off x="7180280" y="1746121"/>
            <a:ext cx="498130" cy="507772"/>
          </a:xfrm>
          <a:prstGeom prst="smileyFace">
            <a:avLst/>
          </a:prstGeom>
          <a:solidFill>
            <a:srgbClr val="FFFF00"/>
          </a:solidFill>
          <a:ln w="9525" cap="flat" cmpd="sng" algn="ctr">
            <a:solidFill>
              <a:schemeClr val="tx1"/>
            </a:solidFill>
            <a:prstDash val="solid"/>
            <a:round/>
            <a:headEnd type="none" w="med" len="med"/>
            <a:tailEnd type="none" w="med" len="med"/>
          </a:ln>
          <a:effectLst/>
          <a:extLst/>
        </p:spPr>
        <p:txBody>
          <a:bodyPr vert="horz" wrap="none" lIns="0" tIns="0" rIns="0" bIns="0" numCol="1" rtlCol="0" anchor="t" anchorCtr="0" compatLnSpc="1">
            <a:prstTxWarp prst="textNoShape">
              <a:avLst/>
            </a:prstTxWarp>
          </a:bodyPr>
          <a:lstStyle/>
          <a:p>
            <a:endParaRPr lang="de-CH" sz="2400">
              <a:solidFill>
                <a:srgbClr val="FFFF00"/>
              </a:solidFill>
              <a:latin typeface="Arial" charset="0"/>
              <a:ea typeface="ＭＳ Ｐゴシック" charset="0"/>
              <a:cs typeface="Arial" charset="0"/>
            </a:endParaRPr>
          </a:p>
        </p:txBody>
      </p:sp>
      <p:sp>
        <p:nvSpPr>
          <p:cNvPr id="159" name="Smiley 158"/>
          <p:cNvSpPr/>
          <p:nvPr/>
        </p:nvSpPr>
        <p:spPr bwMode="auto">
          <a:xfrm>
            <a:off x="8218756" y="1196752"/>
            <a:ext cx="498130" cy="507772"/>
          </a:xfrm>
          <a:prstGeom prst="smileyFace">
            <a:avLst/>
          </a:prstGeom>
          <a:solidFill>
            <a:srgbClr val="FFFF00"/>
          </a:solidFill>
          <a:ln w="9525" cap="flat" cmpd="sng" algn="ctr">
            <a:solidFill>
              <a:schemeClr val="tx1"/>
            </a:solidFill>
            <a:prstDash val="solid"/>
            <a:round/>
            <a:headEnd type="none" w="med" len="med"/>
            <a:tailEnd type="none" w="med" len="med"/>
          </a:ln>
          <a:effectLst/>
          <a:extLst/>
        </p:spPr>
        <p:txBody>
          <a:bodyPr vert="horz" wrap="none" lIns="0" tIns="0" rIns="0" bIns="0" numCol="1" rtlCol="0" anchor="t" anchorCtr="0" compatLnSpc="1">
            <a:prstTxWarp prst="textNoShape">
              <a:avLst/>
            </a:prstTxWarp>
          </a:bodyPr>
          <a:lstStyle/>
          <a:p>
            <a:endParaRPr lang="de-CH" sz="2400">
              <a:solidFill>
                <a:srgbClr val="FFFF00"/>
              </a:solidFill>
              <a:latin typeface="Arial" charset="0"/>
              <a:ea typeface="ＭＳ Ｐゴシック" charset="0"/>
              <a:cs typeface="Arial" charset="0"/>
            </a:endParaRPr>
          </a:p>
        </p:txBody>
      </p:sp>
    </p:spTree>
    <p:extLst>
      <p:ext uri="{BB962C8B-B14F-4D97-AF65-F5344CB8AC3E}">
        <p14:creationId xmlns:p14="http://schemas.microsoft.com/office/powerpoint/2010/main" val="3772221472"/>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130</Words>
  <Application>Microsoft Office PowerPoint</Application>
  <PresentationFormat>Bildschirmpräsentation (4:3)</PresentationFormat>
  <Paragraphs>39</Paragraphs>
  <Slides>5</Slides>
  <Notes>1</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Larissa</vt:lpstr>
      <vt:lpstr>Hier steht der Titel der Präsentation</vt:lpstr>
      <vt:lpstr>Kapiteltitel</vt:lpstr>
      <vt:lpstr>Inhaltsverzeichnis</vt:lpstr>
      <vt:lpstr>Unterlänge. Das ist der Folientitel, der auch über zwei Zeilen gehen kann.</vt:lpstr>
      <vt:lpstr>Zeichnen</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 steht der Titel der Präsentation</dc:title>
  <dc:creator>FF</dc:creator>
  <dc:description>Vorlage uzh_praesentation_d MSO2011 v1 24.11.2010</dc:description>
  <cp:lastModifiedBy>FF</cp:lastModifiedBy>
  <cp:revision>4</cp:revision>
  <dcterms:created xsi:type="dcterms:W3CDTF">2011-08-01T12:49:04Z</dcterms:created>
  <dcterms:modified xsi:type="dcterms:W3CDTF">2013-02-25T11:15:55Z</dcterms:modified>
</cp:coreProperties>
</file>